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27"/>
  </p:notesMasterIdLst>
  <p:sldIdLst>
    <p:sldId id="862" r:id="rId2"/>
    <p:sldId id="494" r:id="rId3"/>
    <p:sldId id="304" r:id="rId4"/>
    <p:sldId id="860" r:id="rId5"/>
    <p:sldId id="455" r:id="rId6"/>
    <p:sldId id="544" r:id="rId7"/>
    <p:sldId id="558" r:id="rId8"/>
    <p:sldId id="479" r:id="rId9"/>
    <p:sldId id="508" r:id="rId10"/>
    <p:sldId id="528" r:id="rId11"/>
    <p:sldId id="539" r:id="rId12"/>
    <p:sldId id="825" r:id="rId13"/>
    <p:sldId id="826" r:id="rId14"/>
    <p:sldId id="504" r:id="rId15"/>
    <p:sldId id="827" r:id="rId16"/>
    <p:sldId id="502" r:id="rId17"/>
    <p:sldId id="506" r:id="rId18"/>
    <p:sldId id="271" r:id="rId19"/>
    <p:sldId id="523" r:id="rId20"/>
    <p:sldId id="501" r:id="rId21"/>
    <p:sldId id="522" r:id="rId22"/>
    <p:sldId id="861" r:id="rId23"/>
    <p:sldId id="538" r:id="rId24"/>
    <p:sldId id="828" r:id="rId25"/>
    <p:sldId id="258"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0"/>
    <p:restoredTop sz="94762"/>
  </p:normalViewPr>
  <p:slideViewPr>
    <p:cSldViewPr snapToGrid="0">
      <p:cViewPr varScale="1">
        <p:scale>
          <a:sx n="83" d="100"/>
          <a:sy n="83" d="100"/>
        </p:scale>
        <p:origin x="224" y="10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41784B-08B1-A34C-BCED-6BFAFB9A37F7}" type="doc">
      <dgm:prSet loTypeId="urn:microsoft.com/office/officeart/2005/8/layout/hList9" loCatId="" qsTypeId="urn:microsoft.com/office/officeart/2005/8/quickstyle/simple1" qsCatId="simple" csTypeId="urn:microsoft.com/office/officeart/2005/8/colors/colorful1" csCatId="colorful" phldr="1"/>
      <dgm:spPr/>
      <dgm:t>
        <a:bodyPr/>
        <a:lstStyle/>
        <a:p>
          <a:endParaRPr lang="tr-TR"/>
        </a:p>
      </dgm:t>
    </dgm:pt>
    <dgm:pt modelId="{D79DADA1-7D5D-D14D-8F30-BBFE9EB53DD0}">
      <dgm:prSet phldrT="[Metin]"/>
      <dgm:spPr/>
      <dgm:t>
        <a:bodyPr/>
        <a:lstStyle/>
        <a:p>
          <a:r>
            <a:rPr lang="tr-TR" dirty="0"/>
            <a:t>Yaratıcılık</a:t>
          </a:r>
        </a:p>
      </dgm:t>
    </dgm:pt>
    <dgm:pt modelId="{1A0E87D6-F96A-7542-92BD-5F31C28FEF14}" type="parTrans" cxnId="{38655CDA-C4E8-1B4B-8F3E-FFB85533C999}">
      <dgm:prSet/>
      <dgm:spPr/>
      <dgm:t>
        <a:bodyPr/>
        <a:lstStyle/>
        <a:p>
          <a:endParaRPr lang="tr-TR"/>
        </a:p>
      </dgm:t>
    </dgm:pt>
    <dgm:pt modelId="{EFBF80EE-F1CC-0747-A441-3CEE1E03E205}" type="sibTrans" cxnId="{38655CDA-C4E8-1B4B-8F3E-FFB85533C999}">
      <dgm:prSet/>
      <dgm:spPr/>
      <dgm:t>
        <a:bodyPr/>
        <a:lstStyle/>
        <a:p>
          <a:endParaRPr lang="tr-TR"/>
        </a:p>
      </dgm:t>
    </dgm:pt>
    <dgm:pt modelId="{0D048D0D-BD38-E94F-B37E-F3B416B98E9E}">
      <dgm:prSet phldrT="[Metin]"/>
      <dgm:spPr/>
      <dgm:t>
        <a:bodyPr/>
        <a:lstStyle/>
        <a:p>
          <a:pPr>
            <a:buNone/>
          </a:pPr>
          <a:r>
            <a:rPr lang="tr-TR" b="0" i="0" u="none" dirty="0"/>
            <a:t>Var olmayanı hayal etmek</a:t>
          </a:r>
          <a:endParaRPr lang="tr-TR" dirty="0"/>
        </a:p>
      </dgm:t>
    </dgm:pt>
    <dgm:pt modelId="{0374EEED-1E89-9546-846F-BAEB2E9A4878}" type="parTrans" cxnId="{E492E676-888B-374F-BB57-E211BB2A0EC6}">
      <dgm:prSet/>
      <dgm:spPr/>
      <dgm:t>
        <a:bodyPr/>
        <a:lstStyle/>
        <a:p>
          <a:endParaRPr lang="tr-TR"/>
        </a:p>
      </dgm:t>
    </dgm:pt>
    <dgm:pt modelId="{7E7A6FE7-269D-3744-97DA-3307660D168A}" type="sibTrans" cxnId="{E492E676-888B-374F-BB57-E211BB2A0EC6}">
      <dgm:prSet/>
      <dgm:spPr/>
      <dgm:t>
        <a:bodyPr/>
        <a:lstStyle/>
        <a:p>
          <a:endParaRPr lang="tr-TR"/>
        </a:p>
      </dgm:t>
    </dgm:pt>
    <dgm:pt modelId="{B5FF22E4-0D0F-5342-B839-35894A8190C6}">
      <dgm:prSet phldrT="[Metin]"/>
      <dgm:spPr/>
      <dgm:t>
        <a:bodyPr/>
        <a:lstStyle/>
        <a:p>
          <a:r>
            <a:rPr lang="tr-TR" dirty="0"/>
            <a:t>Yenilikçilik</a:t>
          </a:r>
        </a:p>
      </dgm:t>
    </dgm:pt>
    <dgm:pt modelId="{90DCEEB0-ACB7-A340-9FEC-7B1CAF5B89D1}" type="parTrans" cxnId="{562FD2EF-D834-664B-9F7A-9919F210A591}">
      <dgm:prSet/>
      <dgm:spPr/>
      <dgm:t>
        <a:bodyPr/>
        <a:lstStyle/>
        <a:p>
          <a:endParaRPr lang="tr-TR"/>
        </a:p>
      </dgm:t>
    </dgm:pt>
    <dgm:pt modelId="{9E9B6A39-3224-9946-94C4-27B358219D41}" type="sibTrans" cxnId="{562FD2EF-D834-664B-9F7A-9919F210A591}">
      <dgm:prSet/>
      <dgm:spPr/>
      <dgm:t>
        <a:bodyPr/>
        <a:lstStyle/>
        <a:p>
          <a:endParaRPr lang="tr-TR"/>
        </a:p>
      </dgm:t>
    </dgm:pt>
    <dgm:pt modelId="{516F7FBF-F105-AE42-ABC6-3C70E4726BAA}">
      <dgm:prSet phldrT="[Metin]"/>
      <dgm:spPr/>
      <dgm:t>
        <a:bodyPr/>
        <a:lstStyle/>
        <a:p>
          <a:pPr>
            <a:buNone/>
          </a:pPr>
          <a:r>
            <a:rPr lang="tr-TR" dirty="0"/>
            <a:t>Hayal edilenin uygulanabilir hâli</a:t>
          </a:r>
        </a:p>
      </dgm:t>
    </dgm:pt>
    <dgm:pt modelId="{88CDD4FE-4204-5242-9AD7-23C87F06422A}" type="parTrans" cxnId="{61F3737F-8BB3-1F44-B3CE-CB282A0917E3}">
      <dgm:prSet/>
      <dgm:spPr/>
      <dgm:t>
        <a:bodyPr/>
        <a:lstStyle/>
        <a:p>
          <a:endParaRPr lang="tr-TR"/>
        </a:p>
      </dgm:t>
    </dgm:pt>
    <dgm:pt modelId="{DC449B21-5219-4F44-9FC2-BAFCE4903D6C}" type="sibTrans" cxnId="{61F3737F-8BB3-1F44-B3CE-CB282A0917E3}">
      <dgm:prSet/>
      <dgm:spPr/>
      <dgm:t>
        <a:bodyPr/>
        <a:lstStyle/>
        <a:p>
          <a:endParaRPr lang="tr-TR"/>
        </a:p>
      </dgm:t>
    </dgm:pt>
    <dgm:pt modelId="{1D573C11-E5D5-9747-93FF-EF045676A3E9}">
      <dgm:prSet phldrT="[Metin]"/>
      <dgm:spPr/>
      <dgm:t>
        <a:bodyPr/>
        <a:lstStyle/>
        <a:p>
          <a:pPr>
            <a:buNone/>
          </a:pPr>
          <a:r>
            <a:rPr lang="tr-TR" dirty="0"/>
            <a:t>Planlı, süreçli, değer odaklı</a:t>
          </a:r>
        </a:p>
      </dgm:t>
    </dgm:pt>
    <dgm:pt modelId="{28012FCF-DBA0-ED4F-A7CA-8780F3EF33E2}" type="parTrans" cxnId="{DE8B104C-DC71-A84B-820B-594640122861}">
      <dgm:prSet/>
      <dgm:spPr/>
      <dgm:t>
        <a:bodyPr/>
        <a:lstStyle/>
        <a:p>
          <a:endParaRPr lang="tr-TR"/>
        </a:p>
      </dgm:t>
    </dgm:pt>
    <dgm:pt modelId="{FC925672-A17A-F649-9A79-8FC94ED47E95}" type="sibTrans" cxnId="{DE8B104C-DC71-A84B-820B-594640122861}">
      <dgm:prSet/>
      <dgm:spPr/>
      <dgm:t>
        <a:bodyPr/>
        <a:lstStyle/>
        <a:p>
          <a:endParaRPr lang="tr-TR"/>
        </a:p>
      </dgm:t>
    </dgm:pt>
    <dgm:pt modelId="{7ABEB17C-C18F-614C-9782-68EBEB715D87}">
      <dgm:prSet/>
      <dgm:spPr/>
      <dgm:t>
        <a:bodyPr/>
        <a:lstStyle/>
        <a:p>
          <a:pPr>
            <a:buNone/>
          </a:pPr>
          <a:r>
            <a:rPr lang="tr-TR" b="0" i="0" u="none" dirty="0"/>
            <a:t>Sezgisel, sezgisel, özgür</a:t>
          </a:r>
          <a:endParaRPr lang="tr-TR" dirty="0"/>
        </a:p>
      </dgm:t>
    </dgm:pt>
    <dgm:pt modelId="{3DB6F582-D908-A140-9FCE-D6176586EA7D}" type="parTrans" cxnId="{643EA9F0-A42A-A745-A9A5-1B350BC84DD0}">
      <dgm:prSet/>
      <dgm:spPr/>
      <dgm:t>
        <a:bodyPr/>
        <a:lstStyle/>
        <a:p>
          <a:endParaRPr lang="tr-TR"/>
        </a:p>
      </dgm:t>
    </dgm:pt>
    <dgm:pt modelId="{EAB3C9BE-7138-0444-B367-83250EDBDD35}" type="sibTrans" cxnId="{643EA9F0-A42A-A745-A9A5-1B350BC84DD0}">
      <dgm:prSet/>
      <dgm:spPr/>
      <dgm:t>
        <a:bodyPr/>
        <a:lstStyle/>
        <a:p>
          <a:endParaRPr lang="tr-TR"/>
        </a:p>
      </dgm:t>
    </dgm:pt>
    <dgm:pt modelId="{91CD97AA-9FEC-A542-974B-C5E30084F71C}">
      <dgm:prSet/>
      <dgm:spPr/>
      <dgm:t>
        <a:bodyPr/>
        <a:lstStyle/>
        <a:p>
          <a:pPr>
            <a:buNone/>
          </a:pPr>
          <a:r>
            <a:rPr lang="tr-TR" b="0" i="0" u="none" dirty="0"/>
            <a:t>İlhamla doğar</a:t>
          </a:r>
          <a:endParaRPr lang="tr-TR" dirty="0"/>
        </a:p>
      </dgm:t>
    </dgm:pt>
    <dgm:pt modelId="{43E58424-74CC-794D-A4BD-D20B5BA5D169}" type="parTrans" cxnId="{91374B6F-70F4-BD46-990F-893DE1FDF621}">
      <dgm:prSet/>
      <dgm:spPr/>
      <dgm:t>
        <a:bodyPr/>
        <a:lstStyle/>
        <a:p>
          <a:endParaRPr lang="tr-TR"/>
        </a:p>
      </dgm:t>
    </dgm:pt>
    <dgm:pt modelId="{B131B1F8-1731-504E-B016-81F0DFC4B908}" type="sibTrans" cxnId="{91374B6F-70F4-BD46-990F-893DE1FDF621}">
      <dgm:prSet/>
      <dgm:spPr/>
      <dgm:t>
        <a:bodyPr/>
        <a:lstStyle/>
        <a:p>
          <a:endParaRPr lang="tr-TR"/>
        </a:p>
      </dgm:t>
    </dgm:pt>
    <dgm:pt modelId="{9A31A76E-3419-594F-B778-EF922592708E}">
      <dgm:prSet phldrT="[Metin]"/>
      <dgm:spPr/>
      <dgm:t>
        <a:bodyPr/>
        <a:lstStyle/>
        <a:p>
          <a:r>
            <a:rPr lang="tr-TR" b="0" i="0" u="none"/>
            <a:t>Sistemle yaşar</a:t>
          </a:r>
          <a:endParaRPr lang="tr-TR" dirty="0"/>
        </a:p>
      </dgm:t>
    </dgm:pt>
    <dgm:pt modelId="{B60F306C-382A-654F-806A-BD3741A1B1CD}" type="parTrans" cxnId="{8213FAB5-7B16-154A-86A5-47B1DB3BBEC1}">
      <dgm:prSet/>
      <dgm:spPr/>
      <dgm:t>
        <a:bodyPr/>
        <a:lstStyle/>
        <a:p>
          <a:endParaRPr lang="tr-TR"/>
        </a:p>
      </dgm:t>
    </dgm:pt>
    <dgm:pt modelId="{6E2E094F-D461-8640-86AA-88012C19932F}" type="sibTrans" cxnId="{8213FAB5-7B16-154A-86A5-47B1DB3BBEC1}">
      <dgm:prSet/>
      <dgm:spPr/>
      <dgm:t>
        <a:bodyPr/>
        <a:lstStyle/>
        <a:p>
          <a:endParaRPr lang="tr-TR"/>
        </a:p>
      </dgm:t>
    </dgm:pt>
    <dgm:pt modelId="{D218D633-B546-E449-AB27-5C968C6EB8E4}" type="pres">
      <dgm:prSet presAssocID="{FE41784B-08B1-A34C-BCED-6BFAFB9A37F7}" presName="list" presStyleCnt="0">
        <dgm:presLayoutVars>
          <dgm:dir/>
          <dgm:animLvl val="lvl"/>
        </dgm:presLayoutVars>
      </dgm:prSet>
      <dgm:spPr/>
    </dgm:pt>
    <dgm:pt modelId="{B1221AAD-6445-1D4A-803D-0F4DE4B97086}" type="pres">
      <dgm:prSet presAssocID="{D79DADA1-7D5D-D14D-8F30-BBFE9EB53DD0}" presName="posSpace" presStyleCnt="0"/>
      <dgm:spPr/>
    </dgm:pt>
    <dgm:pt modelId="{760C1C9B-404E-2C41-A5B5-1715DCFCBE44}" type="pres">
      <dgm:prSet presAssocID="{D79DADA1-7D5D-D14D-8F30-BBFE9EB53DD0}" presName="vertFlow" presStyleCnt="0"/>
      <dgm:spPr/>
    </dgm:pt>
    <dgm:pt modelId="{15419C2F-6774-A342-8E92-64BAAA78E993}" type="pres">
      <dgm:prSet presAssocID="{D79DADA1-7D5D-D14D-8F30-BBFE9EB53DD0}" presName="topSpace" presStyleCnt="0"/>
      <dgm:spPr/>
    </dgm:pt>
    <dgm:pt modelId="{E7C50CC3-A8F4-594E-94BC-C3A2D680DA84}" type="pres">
      <dgm:prSet presAssocID="{D79DADA1-7D5D-D14D-8F30-BBFE9EB53DD0}" presName="firstComp" presStyleCnt="0"/>
      <dgm:spPr/>
    </dgm:pt>
    <dgm:pt modelId="{DAE9C810-D9D4-E547-9061-8639F26DFCC8}" type="pres">
      <dgm:prSet presAssocID="{D79DADA1-7D5D-D14D-8F30-BBFE9EB53DD0}" presName="firstChild" presStyleLbl="bgAccFollowNode1" presStyleIdx="0" presStyleCnt="6" custScaleX="146804"/>
      <dgm:spPr/>
    </dgm:pt>
    <dgm:pt modelId="{7BEA3D4C-3A06-6645-B963-166C4DCA492F}" type="pres">
      <dgm:prSet presAssocID="{D79DADA1-7D5D-D14D-8F30-BBFE9EB53DD0}" presName="firstChildTx" presStyleLbl="bgAccFollowNode1" presStyleIdx="0" presStyleCnt="6">
        <dgm:presLayoutVars>
          <dgm:bulletEnabled val="1"/>
        </dgm:presLayoutVars>
      </dgm:prSet>
      <dgm:spPr/>
    </dgm:pt>
    <dgm:pt modelId="{394FC04A-0DE8-314E-9843-3EC623854589}" type="pres">
      <dgm:prSet presAssocID="{7ABEB17C-C18F-614C-9782-68EBEB715D87}" presName="comp" presStyleCnt="0"/>
      <dgm:spPr/>
    </dgm:pt>
    <dgm:pt modelId="{C56FB637-B405-8C45-B479-69261FC9E879}" type="pres">
      <dgm:prSet presAssocID="{7ABEB17C-C18F-614C-9782-68EBEB715D87}" presName="child" presStyleLbl="bgAccFollowNode1" presStyleIdx="1" presStyleCnt="6" custScaleX="146804"/>
      <dgm:spPr/>
    </dgm:pt>
    <dgm:pt modelId="{0D57331D-6D37-2743-909F-1BDFBC43D16C}" type="pres">
      <dgm:prSet presAssocID="{7ABEB17C-C18F-614C-9782-68EBEB715D87}" presName="childTx" presStyleLbl="bgAccFollowNode1" presStyleIdx="1" presStyleCnt="6">
        <dgm:presLayoutVars>
          <dgm:bulletEnabled val="1"/>
        </dgm:presLayoutVars>
      </dgm:prSet>
      <dgm:spPr/>
    </dgm:pt>
    <dgm:pt modelId="{AF2D145F-4D94-DC4D-BC6C-9E2BCD9A409E}" type="pres">
      <dgm:prSet presAssocID="{91CD97AA-9FEC-A542-974B-C5E30084F71C}" presName="comp" presStyleCnt="0"/>
      <dgm:spPr/>
    </dgm:pt>
    <dgm:pt modelId="{44D96601-6E43-9B4D-9561-4CC17DC5522B}" type="pres">
      <dgm:prSet presAssocID="{91CD97AA-9FEC-A542-974B-C5E30084F71C}" presName="child" presStyleLbl="bgAccFollowNode1" presStyleIdx="2" presStyleCnt="6" custScaleX="146804"/>
      <dgm:spPr/>
    </dgm:pt>
    <dgm:pt modelId="{E588A000-BB59-B544-BFA0-19D7B79265D7}" type="pres">
      <dgm:prSet presAssocID="{91CD97AA-9FEC-A542-974B-C5E30084F71C}" presName="childTx" presStyleLbl="bgAccFollowNode1" presStyleIdx="2" presStyleCnt="6">
        <dgm:presLayoutVars>
          <dgm:bulletEnabled val="1"/>
        </dgm:presLayoutVars>
      </dgm:prSet>
      <dgm:spPr/>
    </dgm:pt>
    <dgm:pt modelId="{675BA94C-79C0-9147-9EF9-46CF8159841C}" type="pres">
      <dgm:prSet presAssocID="{D79DADA1-7D5D-D14D-8F30-BBFE9EB53DD0}" presName="negSpace" presStyleCnt="0"/>
      <dgm:spPr/>
    </dgm:pt>
    <dgm:pt modelId="{EC6EB04E-D7A0-9B4A-8CE4-0F46EA123358}" type="pres">
      <dgm:prSet presAssocID="{D79DADA1-7D5D-D14D-8F30-BBFE9EB53DD0}" presName="circle" presStyleLbl="node1" presStyleIdx="0" presStyleCnt="2" custLinFactX="-4232" custLinFactNeighborX="-100000" custLinFactNeighborY="-28"/>
      <dgm:spPr/>
    </dgm:pt>
    <dgm:pt modelId="{F7327156-A005-F041-B1DE-902146353686}" type="pres">
      <dgm:prSet presAssocID="{EFBF80EE-F1CC-0747-A441-3CEE1E03E205}" presName="transSpace" presStyleCnt="0"/>
      <dgm:spPr/>
    </dgm:pt>
    <dgm:pt modelId="{48DDFABB-FFF4-8A43-B06F-2754039806AA}" type="pres">
      <dgm:prSet presAssocID="{B5FF22E4-0D0F-5342-B839-35894A8190C6}" presName="posSpace" presStyleCnt="0"/>
      <dgm:spPr/>
    </dgm:pt>
    <dgm:pt modelId="{A8043D53-4105-7546-8185-D27C03399BB6}" type="pres">
      <dgm:prSet presAssocID="{B5FF22E4-0D0F-5342-B839-35894A8190C6}" presName="vertFlow" presStyleCnt="0"/>
      <dgm:spPr/>
    </dgm:pt>
    <dgm:pt modelId="{87743A76-9085-DE49-91B9-D19A962B71C7}" type="pres">
      <dgm:prSet presAssocID="{B5FF22E4-0D0F-5342-B839-35894A8190C6}" presName="topSpace" presStyleCnt="0"/>
      <dgm:spPr/>
    </dgm:pt>
    <dgm:pt modelId="{5C2DE6A0-1BC0-4A4E-8ACE-130E92C19AE4}" type="pres">
      <dgm:prSet presAssocID="{B5FF22E4-0D0F-5342-B839-35894A8190C6}" presName="firstComp" presStyleCnt="0"/>
      <dgm:spPr/>
    </dgm:pt>
    <dgm:pt modelId="{56546EDD-CED2-5747-9B04-057B5A937324}" type="pres">
      <dgm:prSet presAssocID="{B5FF22E4-0D0F-5342-B839-35894A8190C6}" presName="firstChild" presStyleLbl="bgAccFollowNode1" presStyleIdx="3" presStyleCnt="6" custScaleX="146804"/>
      <dgm:spPr/>
    </dgm:pt>
    <dgm:pt modelId="{0BA11C6C-9899-1841-8CFB-592FB71B5C80}" type="pres">
      <dgm:prSet presAssocID="{B5FF22E4-0D0F-5342-B839-35894A8190C6}" presName="firstChildTx" presStyleLbl="bgAccFollowNode1" presStyleIdx="3" presStyleCnt="6">
        <dgm:presLayoutVars>
          <dgm:bulletEnabled val="1"/>
        </dgm:presLayoutVars>
      </dgm:prSet>
      <dgm:spPr/>
    </dgm:pt>
    <dgm:pt modelId="{F65ACB90-85B7-D547-91D1-23DD82D25979}" type="pres">
      <dgm:prSet presAssocID="{1D573C11-E5D5-9747-93FF-EF045676A3E9}" presName="comp" presStyleCnt="0"/>
      <dgm:spPr/>
    </dgm:pt>
    <dgm:pt modelId="{28323CA2-8497-3C47-82CE-7983BAA95E76}" type="pres">
      <dgm:prSet presAssocID="{1D573C11-E5D5-9747-93FF-EF045676A3E9}" presName="child" presStyleLbl="bgAccFollowNode1" presStyleIdx="4" presStyleCnt="6" custScaleX="146804"/>
      <dgm:spPr/>
    </dgm:pt>
    <dgm:pt modelId="{CE1DFDA7-C984-7B4F-AE24-D7B9F3777768}" type="pres">
      <dgm:prSet presAssocID="{1D573C11-E5D5-9747-93FF-EF045676A3E9}" presName="childTx" presStyleLbl="bgAccFollowNode1" presStyleIdx="4" presStyleCnt="6">
        <dgm:presLayoutVars>
          <dgm:bulletEnabled val="1"/>
        </dgm:presLayoutVars>
      </dgm:prSet>
      <dgm:spPr/>
    </dgm:pt>
    <dgm:pt modelId="{51803B72-41E8-9048-A7AE-A68C509B3F07}" type="pres">
      <dgm:prSet presAssocID="{9A31A76E-3419-594F-B778-EF922592708E}" presName="comp" presStyleCnt="0"/>
      <dgm:spPr/>
    </dgm:pt>
    <dgm:pt modelId="{927EFEC4-C038-B740-A104-E73DC3050A21}" type="pres">
      <dgm:prSet presAssocID="{9A31A76E-3419-594F-B778-EF922592708E}" presName="child" presStyleLbl="bgAccFollowNode1" presStyleIdx="5" presStyleCnt="6" custScaleX="146804"/>
      <dgm:spPr/>
    </dgm:pt>
    <dgm:pt modelId="{9D22D706-E49E-564B-8767-65E3E7B5A255}" type="pres">
      <dgm:prSet presAssocID="{9A31A76E-3419-594F-B778-EF922592708E}" presName="childTx" presStyleLbl="bgAccFollowNode1" presStyleIdx="5" presStyleCnt="6">
        <dgm:presLayoutVars>
          <dgm:bulletEnabled val="1"/>
        </dgm:presLayoutVars>
      </dgm:prSet>
      <dgm:spPr/>
    </dgm:pt>
    <dgm:pt modelId="{899DA37B-5DC6-464C-B1A7-BD0760B00A5A}" type="pres">
      <dgm:prSet presAssocID="{B5FF22E4-0D0F-5342-B839-35894A8190C6}" presName="negSpace" presStyleCnt="0"/>
      <dgm:spPr/>
    </dgm:pt>
    <dgm:pt modelId="{421BA5A6-6A15-554A-BB77-FF7F42892138}" type="pres">
      <dgm:prSet presAssocID="{B5FF22E4-0D0F-5342-B839-35894A8190C6}" presName="circle" presStyleLbl="node1" presStyleIdx="1" presStyleCnt="2" custLinFactNeighborX="-67057" custLinFactNeighborY="-28"/>
      <dgm:spPr/>
    </dgm:pt>
  </dgm:ptLst>
  <dgm:cxnLst>
    <dgm:cxn modelId="{513B1704-7C9B-4B41-BDF9-E19D800381DA}" type="presOf" srcId="{7ABEB17C-C18F-614C-9782-68EBEB715D87}" destId="{C56FB637-B405-8C45-B479-69261FC9E879}" srcOrd="0" destOrd="0" presId="urn:microsoft.com/office/officeart/2005/8/layout/hList9"/>
    <dgm:cxn modelId="{60CA7628-5E4D-3B4D-A9D0-9AFC6C042D86}" type="presOf" srcId="{D79DADA1-7D5D-D14D-8F30-BBFE9EB53DD0}" destId="{EC6EB04E-D7A0-9B4A-8CE4-0F46EA123358}" srcOrd="0" destOrd="0" presId="urn:microsoft.com/office/officeart/2005/8/layout/hList9"/>
    <dgm:cxn modelId="{6EE5072E-B920-B14F-B291-5D7A0F4B354B}" type="presOf" srcId="{91CD97AA-9FEC-A542-974B-C5E30084F71C}" destId="{44D96601-6E43-9B4D-9561-4CC17DC5522B}" srcOrd="0" destOrd="0" presId="urn:microsoft.com/office/officeart/2005/8/layout/hList9"/>
    <dgm:cxn modelId="{DE8B104C-DC71-A84B-820B-594640122861}" srcId="{B5FF22E4-0D0F-5342-B839-35894A8190C6}" destId="{1D573C11-E5D5-9747-93FF-EF045676A3E9}" srcOrd="1" destOrd="0" parTransId="{28012FCF-DBA0-ED4F-A7CA-8780F3EF33E2}" sibTransId="{FC925672-A17A-F649-9A79-8FC94ED47E95}"/>
    <dgm:cxn modelId="{24C57B51-61CD-564D-AA27-A4649F2E95B1}" type="presOf" srcId="{9A31A76E-3419-594F-B778-EF922592708E}" destId="{9D22D706-E49E-564B-8767-65E3E7B5A255}" srcOrd="1" destOrd="0" presId="urn:microsoft.com/office/officeart/2005/8/layout/hList9"/>
    <dgm:cxn modelId="{39C0AB67-82D1-4949-BB72-2576DD6791C0}" type="presOf" srcId="{FE41784B-08B1-A34C-BCED-6BFAFB9A37F7}" destId="{D218D633-B546-E449-AB27-5C968C6EB8E4}" srcOrd="0" destOrd="0" presId="urn:microsoft.com/office/officeart/2005/8/layout/hList9"/>
    <dgm:cxn modelId="{91374B6F-70F4-BD46-990F-893DE1FDF621}" srcId="{D79DADA1-7D5D-D14D-8F30-BBFE9EB53DD0}" destId="{91CD97AA-9FEC-A542-974B-C5E30084F71C}" srcOrd="2" destOrd="0" parTransId="{43E58424-74CC-794D-A4BD-D20B5BA5D169}" sibTransId="{B131B1F8-1731-504E-B016-81F0DFC4B908}"/>
    <dgm:cxn modelId="{E492E676-888B-374F-BB57-E211BB2A0EC6}" srcId="{D79DADA1-7D5D-D14D-8F30-BBFE9EB53DD0}" destId="{0D048D0D-BD38-E94F-B37E-F3B416B98E9E}" srcOrd="0" destOrd="0" parTransId="{0374EEED-1E89-9546-846F-BAEB2E9A4878}" sibTransId="{7E7A6FE7-269D-3744-97DA-3307660D168A}"/>
    <dgm:cxn modelId="{61F3737F-8BB3-1F44-B3CE-CB282A0917E3}" srcId="{B5FF22E4-0D0F-5342-B839-35894A8190C6}" destId="{516F7FBF-F105-AE42-ABC6-3C70E4726BAA}" srcOrd="0" destOrd="0" parTransId="{88CDD4FE-4204-5242-9AD7-23C87F06422A}" sibTransId="{DC449B21-5219-4F44-9FC2-BAFCE4903D6C}"/>
    <dgm:cxn modelId="{D8FC6D82-187F-E24A-AD03-F1F674847F29}" type="presOf" srcId="{0D048D0D-BD38-E94F-B37E-F3B416B98E9E}" destId="{7BEA3D4C-3A06-6645-B963-166C4DCA492F}" srcOrd="1" destOrd="0" presId="urn:microsoft.com/office/officeart/2005/8/layout/hList9"/>
    <dgm:cxn modelId="{A7D4328F-D21D-7542-8920-AD09F29EB0E0}" type="presOf" srcId="{1D573C11-E5D5-9747-93FF-EF045676A3E9}" destId="{CE1DFDA7-C984-7B4F-AE24-D7B9F3777768}" srcOrd="1" destOrd="0" presId="urn:microsoft.com/office/officeart/2005/8/layout/hList9"/>
    <dgm:cxn modelId="{AF83A292-89CB-A04C-9E34-05A6E7156B29}" type="presOf" srcId="{516F7FBF-F105-AE42-ABC6-3C70E4726BAA}" destId="{0BA11C6C-9899-1841-8CFB-592FB71B5C80}" srcOrd="1" destOrd="0" presId="urn:microsoft.com/office/officeart/2005/8/layout/hList9"/>
    <dgm:cxn modelId="{16DBB5A5-07F3-7348-9FBB-C5BC744FDE34}" type="presOf" srcId="{9A31A76E-3419-594F-B778-EF922592708E}" destId="{927EFEC4-C038-B740-A104-E73DC3050A21}" srcOrd="0" destOrd="0" presId="urn:microsoft.com/office/officeart/2005/8/layout/hList9"/>
    <dgm:cxn modelId="{49323EA8-9270-7047-BBAC-4F0EA6F42B6F}" type="presOf" srcId="{1D573C11-E5D5-9747-93FF-EF045676A3E9}" destId="{28323CA2-8497-3C47-82CE-7983BAA95E76}" srcOrd="0" destOrd="0" presId="urn:microsoft.com/office/officeart/2005/8/layout/hList9"/>
    <dgm:cxn modelId="{614F21AD-401A-8543-B967-B87A84FB081F}" type="presOf" srcId="{B5FF22E4-0D0F-5342-B839-35894A8190C6}" destId="{421BA5A6-6A15-554A-BB77-FF7F42892138}" srcOrd="0" destOrd="0" presId="urn:microsoft.com/office/officeart/2005/8/layout/hList9"/>
    <dgm:cxn modelId="{8213FAB5-7B16-154A-86A5-47B1DB3BBEC1}" srcId="{B5FF22E4-0D0F-5342-B839-35894A8190C6}" destId="{9A31A76E-3419-594F-B778-EF922592708E}" srcOrd="2" destOrd="0" parTransId="{B60F306C-382A-654F-806A-BD3741A1B1CD}" sibTransId="{6E2E094F-D461-8640-86AA-88012C19932F}"/>
    <dgm:cxn modelId="{391CC4D7-9650-E849-A83A-97961C2F1A3E}" type="presOf" srcId="{516F7FBF-F105-AE42-ABC6-3C70E4726BAA}" destId="{56546EDD-CED2-5747-9B04-057B5A937324}" srcOrd="0" destOrd="0" presId="urn:microsoft.com/office/officeart/2005/8/layout/hList9"/>
    <dgm:cxn modelId="{38655CDA-C4E8-1B4B-8F3E-FFB85533C999}" srcId="{FE41784B-08B1-A34C-BCED-6BFAFB9A37F7}" destId="{D79DADA1-7D5D-D14D-8F30-BBFE9EB53DD0}" srcOrd="0" destOrd="0" parTransId="{1A0E87D6-F96A-7542-92BD-5F31C28FEF14}" sibTransId="{EFBF80EE-F1CC-0747-A441-3CEE1E03E205}"/>
    <dgm:cxn modelId="{680CE6EB-6D10-E44F-8EAB-076374055796}" type="presOf" srcId="{91CD97AA-9FEC-A542-974B-C5E30084F71C}" destId="{E588A000-BB59-B544-BFA0-19D7B79265D7}" srcOrd="1" destOrd="0" presId="urn:microsoft.com/office/officeart/2005/8/layout/hList9"/>
    <dgm:cxn modelId="{562FD2EF-D834-664B-9F7A-9919F210A591}" srcId="{FE41784B-08B1-A34C-BCED-6BFAFB9A37F7}" destId="{B5FF22E4-0D0F-5342-B839-35894A8190C6}" srcOrd="1" destOrd="0" parTransId="{90DCEEB0-ACB7-A340-9FEC-7B1CAF5B89D1}" sibTransId="{9E9B6A39-3224-9946-94C4-27B358219D41}"/>
    <dgm:cxn modelId="{643EA9F0-A42A-A745-A9A5-1B350BC84DD0}" srcId="{D79DADA1-7D5D-D14D-8F30-BBFE9EB53DD0}" destId="{7ABEB17C-C18F-614C-9782-68EBEB715D87}" srcOrd="1" destOrd="0" parTransId="{3DB6F582-D908-A140-9FCE-D6176586EA7D}" sibTransId="{EAB3C9BE-7138-0444-B367-83250EDBDD35}"/>
    <dgm:cxn modelId="{334C5EF3-1677-0648-92C8-F6DFC045EDEC}" type="presOf" srcId="{7ABEB17C-C18F-614C-9782-68EBEB715D87}" destId="{0D57331D-6D37-2743-909F-1BDFBC43D16C}" srcOrd="1" destOrd="0" presId="urn:microsoft.com/office/officeart/2005/8/layout/hList9"/>
    <dgm:cxn modelId="{0218FEFD-A60F-0948-9AEA-2803CC0F48FC}" type="presOf" srcId="{0D048D0D-BD38-E94F-B37E-F3B416B98E9E}" destId="{DAE9C810-D9D4-E547-9061-8639F26DFCC8}" srcOrd="0" destOrd="0" presId="urn:microsoft.com/office/officeart/2005/8/layout/hList9"/>
    <dgm:cxn modelId="{7F7D5914-7C93-9B47-9B10-C1786F1F8C27}" type="presParOf" srcId="{D218D633-B546-E449-AB27-5C968C6EB8E4}" destId="{B1221AAD-6445-1D4A-803D-0F4DE4B97086}" srcOrd="0" destOrd="0" presId="urn:microsoft.com/office/officeart/2005/8/layout/hList9"/>
    <dgm:cxn modelId="{B3975454-95B9-4946-9401-C7A9AAACEA50}" type="presParOf" srcId="{D218D633-B546-E449-AB27-5C968C6EB8E4}" destId="{760C1C9B-404E-2C41-A5B5-1715DCFCBE44}" srcOrd="1" destOrd="0" presId="urn:microsoft.com/office/officeart/2005/8/layout/hList9"/>
    <dgm:cxn modelId="{0EFEEF8D-2DEF-CF4E-9903-52FC26B86ED3}" type="presParOf" srcId="{760C1C9B-404E-2C41-A5B5-1715DCFCBE44}" destId="{15419C2F-6774-A342-8E92-64BAAA78E993}" srcOrd="0" destOrd="0" presId="urn:microsoft.com/office/officeart/2005/8/layout/hList9"/>
    <dgm:cxn modelId="{846F4F22-AE16-BC4F-9CAE-3C12D8F40F98}" type="presParOf" srcId="{760C1C9B-404E-2C41-A5B5-1715DCFCBE44}" destId="{E7C50CC3-A8F4-594E-94BC-C3A2D680DA84}" srcOrd="1" destOrd="0" presId="urn:microsoft.com/office/officeart/2005/8/layout/hList9"/>
    <dgm:cxn modelId="{E78129E8-643B-234C-875B-A79910A287BB}" type="presParOf" srcId="{E7C50CC3-A8F4-594E-94BC-C3A2D680DA84}" destId="{DAE9C810-D9D4-E547-9061-8639F26DFCC8}" srcOrd="0" destOrd="0" presId="urn:microsoft.com/office/officeart/2005/8/layout/hList9"/>
    <dgm:cxn modelId="{CBD150E7-BD78-144F-B2BC-8E22E1E86A10}" type="presParOf" srcId="{E7C50CC3-A8F4-594E-94BC-C3A2D680DA84}" destId="{7BEA3D4C-3A06-6645-B963-166C4DCA492F}" srcOrd="1" destOrd="0" presId="urn:microsoft.com/office/officeart/2005/8/layout/hList9"/>
    <dgm:cxn modelId="{3B8A7545-6A0A-5B4B-95BD-25BC0DE47651}" type="presParOf" srcId="{760C1C9B-404E-2C41-A5B5-1715DCFCBE44}" destId="{394FC04A-0DE8-314E-9843-3EC623854589}" srcOrd="2" destOrd="0" presId="urn:microsoft.com/office/officeart/2005/8/layout/hList9"/>
    <dgm:cxn modelId="{A2372721-C53B-684B-8FB2-26F9E4BCAA10}" type="presParOf" srcId="{394FC04A-0DE8-314E-9843-3EC623854589}" destId="{C56FB637-B405-8C45-B479-69261FC9E879}" srcOrd="0" destOrd="0" presId="urn:microsoft.com/office/officeart/2005/8/layout/hList9"/>
    <dgm:cxn modelId="{9C41F612-7129-294B-AE8D-6A24D2D57C67}" type="presParOf" srcId="{394FC04A-0DE8-314E-9843-3EC623854589}" destId="{0D57331D-6D37-2743-909F-1BDFBC43D16C}" srcOrd="1" destOrd="0" presId="urn:microsoft.com/office/officeart/2005/8/layout/hList9"/>
    <dgm:cxn modelId="{313713E5-A578-0547-83A4-4FBA1D48A688}" type="presParOf" srcId="{760C1C9B-404E-2C41-A5B5-1715DCFCBE44}" destId="{AF2D145F-4D94-DC4D-BC6C-9E2BCD9A409E}" srcOrd="3" destOrd="0" presId="urn:microsoft.com/office/officeart/2005/8/layout/hList9"/>
    <dgm:cxn modelId="{0BA8610A-420B-C140-A645-9B56BDEF71EB}" type="presParOf" srcId="{AF2D145F-4D94-DC4D-BC6C-9E2BCD9A409E}" destId="{44D96601-6E43-9B4D-9561-4CC17DC5522B}" srcOrd="0" destOrd="0" presId="urn:microsoft.com/office/officeart/2005/8/layout/hList9"/>
    <dgm:cxn modelId="{BC1A633B-D3B4-7F4A-BDAC-8E503841D552}" type="presParOf" srcId="{AF2D145F-4D94-DC4D-BC6C-9E2BCD9A409E}" destId="{E588A000-BB59-B544-BFA0-19D7B79265D7}" srcOrd="1" destOrd="0" presId="urn:microsoft.com/office/officeart/2005/8/layout/hList9"/>
    <dgm:cxn modelId="{56B60A59-B39D-C84C-97C0-C67DAB72AC31}" type="presParOf" srcId="{D218D633-B546-E449-AB27-5C968C6EB8E4}" destId="{675BA94C-79C0-9147-9EF9-46CF8159841C}" srcOrd="2" destOrd="0" presId="urn:microsoft.com/office/officeart/2005/8/layout/hList9"/>
    <dgm:cxn modelId="{75E6AE7C-3F5D-8E4B-BCBC-6BC239AED31F}" type="presParOf" srcId="{D218D633-B546-E449-AB27-5C968C6EB8E4}" destId="{EC6EB04E-D7A0-9B4A-8CE4-0F46EA123358}" srcOrd="3" destOrd="0" presId="urn:microsoft.com/office/officeart/2005/8/layout/hList9"/>
    <dgm:cxn modelId="{5C60EF45-A50D-994F-BA51-DC6515BFC129}" type="presParOf" srcId="{D218D633-B546-E449-AB27-5C968C6EB8E4}" destId="{F7327156-A005-F041-B1DE-902146353686}" srcOrd="4" destOrd="0" presId="urn:microsoft.com/office/officeart/2005/8/layout/hList9"/>
    <dgm:cxn modelId="{BC59CD2C-71C2-C44C-8261-26BEE7D32A3F}" type="presParOf" srcId="{D218D633-B546-E449-AB27-5C968C6EB8E4}" destId="{48DDFABB-FFF4-8A43-B06F-2754039806AA}" srcOrd="5" destOrd="0" presId="urn:microsoft.com/office/officeart/2005/8/layout/hList9"/>
    <dgm:cxn modelId="{E0A13037-524D-BE48-ACDB-CDA75304B2AE}" type="presParOf" srcId="{D218D633-B546-E449-AB27-5C968C6EB8E4}" destId="{A8043D53-4105-7546-8185-D27C03399BB6}" srcOrd="6" destOrd="0" presId="urn:microsoft.com/office/officeart/2005/8/layout/hList9"/>
    <dgm:cxn modelId="{29623FDD-B569-6741-B69F-DBB1C57D2BC7}" type="presParOf" srcId="{A8043D53-4105-7546-8185-D27C03399BB6}" destId="{87743A76-9085-DE49-91B9-D19A962B71C7}" srcOrd="0" destOrd="0" presId="urn:microsoft.com/office/officeart/2005/8/layout/hList9"/>
    <dgm:cxn modelId="{730FFD49-50F9-A843-983F-18F38FEBBA42}" type="presParOf" srcId="{A8043D53-4105-7546-8185-D27C03399BB6}" destId="{5C2DE6A0-1BC0-4A4E-8ACE-130E92C19AE4}" srcOrd="1" destOrd="0" presId="urn:microsoft.com/office/officeart/2005/8/layout/hList9"/>
    <dgm:cxn modelId="{6B511A99-FFD3-3048-B97C-AD37889EEBBA}" type="presParOf" srcId="{5C2DE6A0-1BC0-4A4E-8ACE-130E92C19AE4}" destId="{56546EDD-CED2-5747-9B04-057B5A937324}" srcOrd="0" destOrd="0" presId="urn:microsoft.com/office/officeart/2005/8/layout/hList9"/>
    <dgm:cxn modelId="{C596D45B-0F27-2F4B-B425-B5AD81630657}" type="presParOf" srcId="{5C2DE6A0-1BC0-4A4E-8ACE-130E92C19AE4}" destId="{0BA11C6C-9899-1841-8CFB-592FB71B5C80}" srcOrd="1" destOrd="0" presId="urn:microsoft.com/office/officeart/2005/8/layout/hList9"/>
    <dgm:cxn modelId="{19988741-34C9-BA43-84CB-F89772F0D804}" type="presParOf" srcId="{A8043D53-4105-7546-8185-D27C03399BB6}" destId="{F65ACB90-85B7-D547-91D1-23DD82D25979}" srcOrd="2" destOrd="0" presId="urn:microsoft.com/office/officeart/2005/8/layout/hList9"/>
    <dgm:cxn modelId="{F75603F4-57A3-054A-91BF-D8CBF657C485}" type="presParOf" srcId="{F65ACB90-85B7-D547-91D1-23DD82D25979}" destId="{28323CA2-8497-3C47-82CE-7983BAA95E76}" srcOrd="0" destOrd="0" presId="urn:microsoft.com/office/officeart/2005/8/layout/hList9"/>
    <dgm:cxn modelId="{DA0811EB-B86E-CB4E-AC67-1DE50B5526F4}" type="presParOf" srcId="{F65ACB90-85B7-D547-91D1-23DD82D25979}" destId="{CE1DFDA7-C984-7B4F-AE24-D7B9F3777768}" srcOrd="1" destOrd="0" presId="urn:microsoft.com/office/officeart/2005/8/layout/hList9"/>
    <dgm:cxn modelId="{0A85989C-471E-464D-9145-748211DD4F0E}" type="presParOf" srcId="{A8043D53-4105-7546-8185-D27C03399BB6}" destId="{51803B72-41E8-9048-A7AE-A68C509B3F07}" srcOrd="3" destOrd="0" presId="urn:microsoft.com/office/officeart/2005/8/layout/hList9"/>
    <dgm:cxn modelId="{E91D2E05-FB26-3640-9A76-008E4255829E}" type="presParOf" srcId="{51803B72-41E8-9048-A7AE-A68C509B3F07}" destId="{927EFEC4-C038-B740-A104-E73DC3050A21}" srcOrd="0" destOrd="0" presId="urn:microsoft.com/office/officeart/2005/8/layout/hList9"/>
    <dgm:cxn modelId="{22A9E25A-95C2-BF4F-BD39-C6D7E6CCFE3A}" type="presParOf" srcId="{51803B72-41E8-9048-A7AE-A68C509B3F07}" destId="{9D22D706-E49E-564B-8767-65E3E7B5A255}" srcOrd="1" destOrd="0" presId="urn:microsoft.com/office/officeart/2005/8/layout/hList9"/>
    <dgm:cxn modelId="{2C76E7E2-F274-B745-8BEF-F68AEA37ED5C}" type="presParOf" srcId="{D218D633-B546-E449-AB27-5C968C6EB8E4}" destId="{899DA37B-5DC6-464C-B1A7-BD0760B00A5A}" srcOrd="7" destOrd="0" presId="urn:microsoft.com/office/officeart/2005/8/layout/hList9"/>
    <dgm:cxn modelId="{C844782A-92D4-804C-ABB5-5116DD5F53A5}" type="presParOf" srcId="{D218D633-B546-E449-AB27-5C968C6EB8E4}" destId="{421BA5A6-6A15-554A-BB77-FF7F42892138}"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670E77-8F12-8C47-A53D-0A1A6F733280}" type="doc">
      <dgm:prSet loTypeId="urn:microsoft.com/office/officeart/2005/8/layout/default" loCatId="" qsTypeId="urn:microsoft.com/office/officeart/2005/8/quickstyle/simple1" qsCatId="simple" csTypeId="urn:microsoft.com/office/officeart/2005/8/colors/colorful1" csCatId="colorful" phldr="1"/>
      <dgm:spPr/>
    </dgm:pt>
    <dgm:pt modelId="{F8E0D3F4-FF94-9841-B75E-6899C24A23A0}">
      <dgm:prSet phldrT="[Metin]"/>
      <dgm:spPr/>
      <dgm:t>
        <a:bodyPr/>
        <a:lstStyle/>
        <a:p>
          <a:pPr>
            <a:buNone/>
          </a:pPr>
          <a:r>
            <a:rPr lang="tr-TR" dirty="0"/>
            <a:t>🚀 Hızlı değişim çağında ayakta kalmak</a:t>
          </a:r>
        </a:p>
      </dgm:t>
    </dgm:pt>
    <dgm:pt modelId="{7EF86E52-236D-DB4E-83CE-B8D0010AED0B}" type="parTrans" cxnId="{651365AF-5D88-3041-A8DF-44206DABD144}">
      <dgm:prSet/>
      <dgm:spPr/>
      <dgm:t>
        <a:bodyPr/>
        <a:lstStyle/>
        <a:p>
          <a:endParaRPr lang="tr-TR"/>
        </a:p>
      </dgm:t>
    </dgm:pt>
    <dgm:pt modelId="{D41B5D93-913B-DC49-8B11-932E7791F69B}" type="sibTrans" cxnId="{651365AF-5D88-3041-A8DF-44206DABD144}">
      <dgm:prSet/>
      <dgm:spPr/>
      <dgm:t>
        <a:bodyPr/>
        <a:lstStyle/>
        <a:p>
          <a:endParaRPr lang="tr-TR"/>
        </a:p>
      </dgm:t>
    </dgm:pt>
    <dgm:pt modelId="{9C974578-7659-B846-8557-F02819C6D887}">
      <dgm:prSet/>
      <dgm:spPr/>
      <dgm:t>
        <a:bodyPr/>
        <a:lstStyle/>
        <a:p>
          <a:pPr>
            <a:buNone/>
          </a:pPr>
          <a:r>
            <a:rPr lang="tr-TR"/>
            <a:t>💡 Farklı düşünmek = Fark yaratmak</a:t>
          </a:r>
        </a:p>
      </dgm:t>
    </dgm:pt>
    <dgm:pt modelId="{E1F8E616-0F2F-3D4E-80D2-6D3084F7C786}" type="parTrans" cxnId="{0CD36BB0-32F6-0E4F-8BD5-2C2C1CB725D0}">
      <dgm:prSet/>
      <dgm:spPr/>
      <dgm:t>
        <a:bodyPr/>
        <a:lstStyle/>
        <a:p>
          <a:endParaRPr lang="tr-TR"/>
        </a:p>
      </dgm:t>
    </dgm:pt>
    <dgm:pt modelId="{A36835FD-1783-AB40-AAED-335CC09B2236}" type="sibTrans" cxnId="{0CD36BB0-32F6-0E4F-8BD5-2C2C1CB725D0}">
      <dgm:prSet/>
      <dgm:spPr/>
      <dgm:t>
        <a:bodyPr/>
        <a:lstStyle/>
        <a:p>
          <a:endParaRPr lang="tr-TR"/>
        </a:p>
      </dgm:t>
    </dgm:pt>
    <dgm:pt modelId="{CB48F36A-AFE0-1E49-B307-DCF29FE07E8B}">
      <dgm:prSet/>
      <dgm:spPr/>
      <dgm:t>
        <a:bodyPr/>
        <a:lstStyle/>
        <a:p>
          <a:pPr>
            <a:buNone/>
          </a:pPr>
          <a:r>
            <a:rPr lang="tr-TR"/>
            <a:t>🔄 Sorun çözmede alternatifler geliştirmek</a:t>
          </a:r>
        </a:p>
      </dgm:t>
    </dgm:pt>
    <dgm:pt modelId="{4A3826A4-75EA-714D-8048-5EC1E9CE5AD7}" type="parTrans" cxnId="{6F8F704D-BD54-804E-A7AB-26C84EB217AB}">
      <dgm:prSet/>
      <dgm:spPr/>
      <dgm:t>
        <a:bodyPr/>
        <a:lstStyle/>
        <a:p>
          <a:endParaRPr lang="tr-TR"/>
        </a:p>
      </dgm:t>
    </dgm:pt>
    <dgm:pt modelId="{CC237A54-BD15-5E40-AE35-C0E637C94D46}" type="sibTrans" cxnId="{6F8F704D-BD54-804E-A7AB-26C84EB217AB}">
      <dgm:prSet/>
      <dgm:spPr/>
      <dgm:t>
        <a:bodyPr/>
        <a:lstStyle/>
        <a:p>
          <a:endParaRPr lang="tr-TR"/>
        </a:p>
      </dgm:t>
    </dgm:pt>
    <dgm:pt modelId="{97F1FB1F-D646-474D-93B7-4AB6677C6E91}">
      <dgm:prSet/>
      <dgm:spPr/>
      <dgm:t>
        <a:bodyPr/>
        <a:lstStyle/>
        <a:p>
          <a:r>
            <a:rPr lang="tr-TR"/>
            <a:t>💥 Ezber bozan fikirlerle rekabetçi olmak</a:t>
          </a:r>
        </a:p>
      </dgm:t>
    </dgm:pt>
    <dgm:pt modelId="{309C3C75-99EE-BC4A-8F4C-22ADB45E7577}" type="parTrans" cxnId="{4D49C358-E8DC-6143-B784-E46539AF37A9}">
      <dgm:prSet/>
      <dgm:spPr/>
      <dgm:t>
        <a:bodyPr/>
        <a:lstStyle/>
        <a:p>
          <a:endParaRPr lang="tr-TR"/>
        </a:p>
      </dgm:t>
    </dgm:pt>
    <dgm:pt modelId="{2445E7D1-C126-024B-9A4E-42ADFCCCB23D}" type="sibTrans" cxnId="{4D49C358-E8DC-6143-B784-E46539AF37A9}">
      <dgm:prSet/>
      <dgm:spPr/>
      <dgm:t>
        <a:bodyPr/>
        <a:lstStyle/>
        <a:p>
          <a:endParaRPr lang="tr-TR"/>
        </a:p>
      </dgm:t>
    </dgm:pt>
    <dgm:pt modelId="{F95D7084-F6F0-064A-8A04-D894F30F7D7A}" type="pres">
      <dgm:prSet presAssocID="{CC670E77-8F12-8C47-A53D-0A1A6F733280}" presName="diagram" presStyleCnt="0">
        <dgm:presLayoutVars>
          <dgm:dir/>
          <dgm:resizeHandles val="exact"/>
        </dgm:presLayoutVars>
      </dgm:prSet>
      <dgm:spPr/>
    </dgm:pt>
    <dgm:pt modelId="{9CE66318-C869-EA42-A187-6439D2BD2372}" type="pres">
      <dgm:prSet presAssocID="{F8E0D3F4-FF94-9841-B75E-6899C24A23A0}" presName="node" presStyleLbl="node1" presStyleIdx="0" presStyleCnt="4">
        <dgm:presLayoutVars>
          <dgm:bulletEnabled val="1"/>
        </dgm:presLayoutVars>
      </dgm:prSet>
      <dgm:spPr/>
    </dgm:pt>
    <dgm:pt modelId="{9CFDDE3C-E26D-C84D-BFAF-6E1295DD9E78}" type="pres">
      <dgm:prSet presAssocID="{D41B5D93-913B-DC49-8B11-932E7791F69B}" presName="sibTrans" presStyleCnt="0"/>
      <dgm:spPr/>
    </dgm:pt>
    <dgm:pt modelId="{5B7B356A-D4B0-6E49-B440-38B43E6416D9}" type="pres">
      <dgm:prSet presAssocID="{9C974578-7659-B846-8557-F02819C6D887}" presName="node" presStyleLbl="node1" presStyleIdx="1" presStyleCnt="4">
        <dgm:presLayoutVars>
          <dgm:bulletEnabled val="1"/>
        </dgm:presLayoutVars>
      </dgm:prSet>
      <dgm:spPr/>
    </dgm:pt>
    <dgm:pt modelId="{454169A8-4D03-854D-820F-2EC1FEF9CD53}" type="pres">
      <dgm:prSet presAssocID="{A36835FD-1783-AB40-AAED-335CC09B2236}" presName="sibTrans" presStyleCnt="0"/>
      <dgm:spPr/>
    </dgm:pt>
    <dgm:pt modelId="{0AF85D06-4B98-534B-A8A2-363224C9C97C}" type="pres">
      <dgm:prSet presAssocID="{CB48F36A-AFE0-1E49-B307-DCF29FE07E8B}" presName="node" presStyleLbl="node1" presStyleIdx="2" presStyleCnt="4">
        <dgm:presLayoutVars>
          <dgm:bulletEnabled val="1"/>
        </dgm:presLayoutVars>
      </dgm:prSet>
      <dgm:spPr/>
    </dgm:pt>
    <dgm:pt modelId="{E9D96E91-1738-EF40-9722-60AE3A6A81B5}" type="pres">
      <dgm:prSet presAssocID="{CC237A54-BD15-5E40-AE35-C0E637C94D46}" presName="sibTrans" presStyleCnt="0"/>
      <dgm:spPr/>
    </dgm:pt>
    <dgm:pt modelId="{A924D525-41B7-D64B-9901-2CA405B0BC44}" type="pres">
      <dgm:prSet presAssocID="{97F1FB1F-D646-474D-93B7-4AB6677C6E91}" presName="node" presStyleLbl="node1" presStyleIdx="3" presStyleCnt="4">
        <dgm:presLayoutVars>
          <dgm:bulletEnabled val="1"/>
        </dgm:presLayoutVars>
      </dgm:prSet>
      <dgm:spPr/>
    </dgm:pt>
  </dgm:ptLst>
  <dgm:cxnLst>
    <dgm:cxn modelId="{6F8F704D-BD54-804E-A7AB-26C84EB217AB}" srcId="{CC670E77-8F12-8C47-A53D-0A1A6F733280}" destId="{CB48F36A-AFE0-1E49-B307-DCF29FE07E8B}" srcOrd="2" destOrd="0" parTransId="{4A3826A4-75EA-714D-8048-5EC1E9CE5AD7}" sibTransId="{CC237A54-BD15-5E40-AE35-C0E637C94D46}"/>
    <dgm:cxn modelId="{4D49C358-E8DC-6143-B784-E46539AF37A9}" srcId="{CC670E77-8F12-8C47-A53D-0A1A6F733280}" destId="{97F1FB1F-D646-474D-93B7-4AB6677C6E91}" srcOrd="3" destOrd="0" parTransId="{309C3C75-99EE-BC4A-8F4C-22ADB45E7577}" sibTransId="{2445E7D1-C126-024B-9A4E-42ADFCCCB23D}"/>
    <dgm:cxn modelId="{A0FCB76A-7761-4841-8001-5F245FADDA59}" type="presOf" srcId="{CC670E77-8F12-8C47-A53D-0A1A6F733280}" destId="{F95D7084-F6F0-064A-8A04-D894F30F7D7A}" srcOrd="0" destOrd="0" presId="urn:microsoft.com/office/officeart/2005/8/layout/default"/>
    <dgm:cxn modelId="{52B1B7A4-3DC7-8C45-AD3D-466775D599BA}" type="presOf" srcId="{9C974578-7659-B846-8557-F02819C6D887}" destId="{5B7B356A-D4B0-6E49-B440-38B43E6416D9}" srcOrd="0" destOrd="0" presId="urn:microsoft.com/office/officeart/2005/8/layout/default"/>
    <dgm:cxn modelId="{651365AF-5D88-3041-A8DF-44206DABD144}" srcId="{CC670E77-8F12-8C47-A53D-0A1A6F733280}" destId="{F8E0D3F4-FF94-9841-B75E-6899C24A23A0}" srcOrd="0" destOrd="0" parTransId="{7EF86E52-236D-DB4E-83CE-B8D0010AED0B}" sibTransId="{D41B5D93-913B-DC49-8B11-932E7791F69B}"/>
    <dgm:cxn modelId="{0CD36BB0-32F6-0E4F-8BD5-2C2C1CB725D0}" srcId="{CC670E77-8F12-8C47-A53D-0A1A6F733280}" destId="{9C974578-7659-B846-8557-F02819C6D887}" srcOrd="1" destOrd="0" parTransId="{E1F8E616-0F2F-3D4E-80D2-6D3084F7C786}" sibTransId="{A36835FD-1783-AB40-AAED-335CC09B2236}"/>
    <dgm:cxn modelId="{56B0B4CD-BAAC-5448-AD14-D2F6496E0314}" type="presOf" srcId="{97F1FB1F-D646-474D-93B7-4AB6677C6E91}" destId="{A924D525-41B7-D64B-9901-2CA405B0BC44}" srcOrd="0" destOrd="0" presId="urn:microsoft.com/office/officeart/2005/8/layout/default"/>
    <dgm:cxn modelId="{58DED3E4-0029-1E4F-9A53-76542195EBF6}" type="presOf" srcId="{CB48F36A-AFE0-1E49-B307-DCF29FE07E8B}" destId="{0AF85D06-4B98-534B-A8A2-363224C9C97C}" srcOrd="0" destOrd="0" presId="urn:microsoft.com/office/officeart/2005/8/layout/default"/>
    <dgm:cxn modelId="{D32175E9-23B2-BC45-98BA-CD2C6E58B34C}" type="presOf" srcId="{F8E0D3F4-FF94-9841-B75E-6899C24A23A0}" destId="{9CE66318-C869-EA42-A187-6439D2BD2372}" srcOrd="0" destOrd="0" presId="urn:microsoft.com/office/officeart/2005/8/layout/default"/>
    <dgm:cxn modelId="{142E0EF2-5E9F-F54E-B8E0-514B09C69B17}" type="presParOf" srcId="{F95D7084-F6F0-064A-8A04-D894F30F7D7A}" destId="{9CE66318-C869-EA42-A187-6439D2BD2372}" srcOrd="0" destOrd="0" presId="urn:microsoft.com/office/officeart/2005/8/layout/default"/>
    <dgm:cxn modelId="{32BF10EB-276C-3648-B9F9-BA2989A82398}" type="presParOf" srcId="{F95D7084-F6F0-064A-8A04-D894F30F7D7A}" destId="{9CFDDE3C-E26D-C84D-BFAF-6E1295DD9E78}" srcOrd="1" destOrd="0" presId="urn:microsoft.com/office/officeart/2005/8/layout/default"/>
    <dgm:cxn modelId="{A643A1EC-5618-B940-8108-AFE83E87DAAE}" type="presParOf" srcId="{F95D7084-F6F0-064A-8A04-D894F30F7D7A}" destId="{5B7B356A-D4B0-6E49-B440-38B43E6416D9}" srcOrd="2" destOrd="0" presId="urn:microsoft.com/office/officeart/2005/8/layout/default"/>
    <dgm:cxn modelId="{0C3858FF-7C5A-9C47-93B2-705D1070C60A}" type="presParOf" srcId="{F95D7084-F6F0-064A-8A04-D894F30F7D7A}" destId="{454169A8-4D03-854D-820F-2EC1FEF9CD53}" srcOrd="3" destOrd="0" presId="urn:microsoft.com/office/officeart/2005/8/layout/default"/>
    <dgm:cxn modelId="{5B0E4DDC-9D1B-FD41-8AB6-AA050070DA69}" type="presParOf" srcId="{F95D7084-F6F0-064A-8A04-D894F30F7D7A}" destId="{0AF85D06-4B98-534B-A8A2-363224C9C97C}" srcOrd="4" destOrd="0" presId="urn:microsoft.com/office/officeart/2005/8/layout/default"/>
    <dgm:cxn modelId="{5FC572C3-DC6B-FD47-82DF-58492FFC204B}" type="presParOf" srcId="{F95D7084-F6F0-064A-8A04-D894F30F7D7A}" destId="{E9D96E91-1738-EF40-9722-60AE3A6A81B5}" srcOrd="5" destOrd="0" presId="urn:microsoft.com/office/officeart/2005/8/layout/default"/>
    <dgm:cxn modelId="{89138324-1D9B-1945-A391-EDAB5B28B894}" type="presParOf" srcId="{F95D7084-F6F0-064A-8A04-D894F30F7D7A}" destId="{A924D525-41B7-D64B-9901-2CA405B0BC4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0251CE-A635-5A4C-85E9-5CCE744051F0}" type="doc">
      <dgm:prSet loTypeId="urn:microsoft.com/office/officeart/2005/8/layout/hList7" loCatId="" qsTypeId="urn:microsoft.com/office/officeart/2005/8/quickstyle/simple1" qsCatId="simple" csTypeId="urn:microsoft.com/office/officeart/2005/8/colors/colorful1" csCatId="colorful" phldr="1"/>
      <dgm:spPr/>
    </dgm:pt>
    <dgm:pt modelId="{8DC689F9-D633-E046-9636-4E12D8AA770F}">
      <dgm:prSet phldrT="[Metin]" custT="1"/>
      <dgm:spPr/>
      <dgm:t>
        <a:bodyPr/>
        <a:lstStyle/>
        <a:p>
          <a:r>
            <a:rPr lang="tr-TR" sz="2200"/>
            <a:t>Belirsizlik</a:t>
          </a:r>
          <a:br>
            <a:rPr lang="tr-TR" sz="2200"/>
          </a:br>
          <a:br>
            <a:rPr lang="tr-TR" sz="2200"/>
          </a:br>
          <a:r>
            <a:rPr lang="tr-TR" sz="1400"/>
            <a:t>Riski Minimize Etme Eğilimi</a:t>
          </a:r>
          <a:endParaRPr lang="tr-TR" sz="2200"/>
        </a:p>
      </dgm:t>
    </dgm:pt>
    <dgm:pt modelId="{70294BFD-C8F0-6341-BAC2-563F00390462}" type="parTrans" cxnId="{2B9B99B9-3478-5C48-9036-B6E53FD80FB8}">
      <dgm:prSet/>
      <dgm:spPr/>
      <dgm:t>
        <a:bodyPr/>
        <a:lstStyle/>
        <a:p>
          <a:endParaRPr lang="tr-TR"/>
        </a:p>
      </dgm:t>
    </dgm:pt>
    <dgm:pt modelId="{19CBFEF3-1353-CD4A-AA2E-483F62F542FA}" type="sibTrans" cxnId="{2B9B99B9-3478-5C48-9036-B6E53FD80FB8}">
      <dgm:prSet/>
      <dgm:spPr/>
      <dgm:t>
        <a:bodyPr/>
        <a:lstStyle/>
        <a:p>
          <a:endParaRPr lang="tr-TR"/>
        </a:p>
      </dgm:t>
    </dgm:pt>
    <dgm:pt modelId="{F5383742-7749-B14D-B0F1-794D6BB8AD89}">
      <dgm:prSet phldrT="[Metin]" custT="1"/>
      <dgm:spPr/>
      <dgm:t>
        <a:bodyPr/>
        <a:lstStyle/>
        <a:p>
          <a:r>
            <a:rPr lang="tr-TR" sz="2400"/>
            <a:t>Risk</a:t>
          </a:r>
          <a:br>
            <a:rPr lang="tr-TR" sz="1800"/>
          </a:br>
          <a:br>
            <a:rPr lang="tr-TR" sz="1800"/>
          </a:br>
          <a:r>
            <a:rPr lang="tr-TR" sz="1200"/>
            <a:t>Faydayı maksimize etme Eğilimi</a:t>
          </a:r>
          <a:endParaRPr lang="tr-TR" sz="1800"/>
        </a:p>
      </dgm:t>
    </dgm:pt>
    <dgm:pt modelId="{8A5E0779-E00D-9144-8CBE-28BF140AB482}" type="parTrans" cxnId="{270EA0AF-3921-7240-8CBC-5F0C2BB88D8D}">
      <dgm:prSet/>
      <dgm:spPr/>
      <dgm:t>
        <a:bodyPr/>
        <a:lstStyle/>
        <a:p>
          <a:endParaRPr lang="tr-TR"/>
        </a:p>
      </dgm:t>
    </dgm:pt>
    <dgm:pt modelId="{E79CAF37-0A0A-3A47-A3DB-71AF02C812AC}" type="sibTrans" cxnId="{270EA0AF-3921-7240-8CBC-5F0C2BB88D8D}">
      <dgm:prSet/>
      <dgm:spPr/>
      <dgm:t>
        <a:bodyPr/>
        <a:lstStyle/>
        <a:p>
          <a:endParaRPr lang="tr-TR"/>
        </a:p>
      </dgm:t>
    </dgm:pt>
    <dgm:pt modelId="{4C44FE24-15B3-CD4F-A35C-33BACD848FBC}" type="pres">
      <dgm:prSet presAssocID="{CD0251CE-A635-5A4C-85E9-5CCE744051F0}" presName="Name0" presStyleCnt="0">
        <dgm:presLayoutVars>
          <dgm:dir/>
          <dgm:resizeHandles val="exact"/>
        </dgm:presLayoutVars>
      </dgm:prSet>
      <dgm:spPr/>
    </dgm:pt>
    <dgm:pt modelId="{5174FFA0-9932-F042-BD73-E9FD6415AE80}" type="pres">
      <dgm:prSet presAssocID="{CD0251CE-A635-5A4C-85E9-5CCE744051F0}" presName="fgShape" presStyleLbl="fgShp" presStyleIdx="0" presStyleCnt="1"/>
      <dgm:spPr/>
    </dgm:pt>
    <dgm:pt modelId="{9AE3AC98-70BC-0E4C-9C62-F97CB68DCBE9}" type="pres">
      <dgm:prSet presAssocID="{CD0251CE-A635-5A4C-85E9-5CCE744051F0}" presName="linComp" presStyleCnt="0"/>
      <dgm:spPr/>
    </dgm:pt>
    <dgm:pt modelId="{0285B221-30CA-3C48-B11B-6F94D6D0182F}" type="pres">
      <dgm:prSet presAssocID="{8DC689F9-D633-E046-9636-4E12D8AA770F}" presName="compNode" presStyleCnt="0"/>
      <dgm:spPr/>
    </dgm:pt>
    <dgm:pt modelId="{9E96BB21-A8E0-D649-AD18-E205E827EFC0}" type="pres">
      <dgm:prSet presAssocID="{8DC689F9-D633-E046-9636-4E12D8AA770F}" presName="bkgdShape" presStyleLbl="node1" presStyleIdx="0" presStyleCnt="2"/>
      <dgm:spPr/>
    </dgm:pt>
    <dgm:pt modelId="{B6F045E6-FA39-2D4F-9B92-75ACC76DE839}" type="pres">
      <dgm:prSet presAssocID="{8DC689F9-D633-E046-9636-4E12D8AA770F}" presName="nodeTx" presStyleLbl="node1" presStyleIdx="0" presStyleCnt="2">
        <dgm:presLayoutVars>
          <dgm:bulletEnabled val="1"/>
        </dgm:presLayoutVars>
      </dgm:prSet>
      <dgm:spPr/>
    </dgm:pt>
    <dgm:pt modelId="{209E5BF6-87A5-4845-A170-8283F6F6E8FA}" type="pres">
      <dgm:prSet presAssocID="{8DC689F9-D633-E046-9636-4E12D8AA770F}" presName="invisiNode" presStyleLbl="node1" presStyleIdx="0" presStyleCnt="2"/>
      <dgm:spPr/>
    </dgm:pt>
    <dgm:pt modelId="{15B0AD86-0770-3447-9F95-F52C3785E714}" type="pres">
      <dgm:prSet presAssocID="{8DC689F9-D633-E046-9636-4E12D8AA770F}" presName="imagNode" presStyleLbl="fgImgPlace1" presStyleIdx="0" presStyleCnt="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C03053DC-EA2A-B949-B881-79C3B345CDD1}" type="pres">
      <dgm:prSet presAssocID="{19CBFEF3-1353-CD4A-AA2E-483F62F542FA}" presName="sibTrans" presStyleLbl="sibTrans2D1" presStyleIdx="0" presStyleCnt="0"/>
      <dgm:spPr/>
    </dgm:pt>
    <dgm:pt modelId="{781AE3CA-F8D9-9348-B020-8D83B2B210EF}" type="pres">
      <dgm:prSet presAssocID="{F5383742-7749-B14D-B0F1-794D6BB8AD89}" presName="compNode" presStyleCnt="0"/>
      <dgm:spPr/>
    </dgm:pt>
    <dgm:pt modelId="{07EB1F28-809D-1D4C-A743-99B4ACB05199}" type="pres">
      <dgm:prSet presAssocID="{F5383742-7749-B14D-B0F1-794D6BB8AD89}" presName="bkgdShape" presStyleLbl="node1" presStyleIdx="1" presStyleCnt="2"/>
      <dgm:spPr/>
    </dgm:pt>
    <dgm:pt modelId="{BAC18F07-32D8-C940-8A10-992F6C15A3FD}" type="pres">
      <dgm:prSet presAssocID="{F5383742-7749-B14D-B0F1-794D6BB8AD89}" presName="nodeTx" presStyleLbl="node1" presStyleIdx="1" presStyleCnt="2">
        <dgm:presLayoutVars>
          <dgm:bulletEnabled val="1"/>
        </dgm:presLayoutVars>
      </dgm:prSet>
      <dgm:spPr/>
    </dgm:pt>
    <dgm:pt modelId="{E6520AFB-5BAC-A541-AA0F-AFFA1D153E80}" type="pres">
      <dgm:prSet presAssocID="{F5383742-7749-B14D-B0F1-794D6BB8AD89}" presName="invisiNode" presStyleLbl="node1" presStyleIdx="1" presStyleCnt="2"/>
      <dgm:spPr/>
    </dgm:pt>
    <dgm:pt modelId="{B9F8D669-3CBD-4F41-8F55-C088F7431C00}" type="pres">
      <dgm:prSet presAssocID="{F5383742-7749-B14D-B0F1-794D6BB8AD89}" presName="imagNode" presStyleLbl="fgImgPlace1" presStyleIdx="1" presStyleCnt="2"/>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Lst>
  <dgm:cxnLst>
    <dgm:cxn modelId="{3B4FBC85-0751-5D4F-B652-C7F46AFCBF23}" type="presOf" srcId="{19CBFEF3-1353-CD4A-AA2E-483F62F542FA}" destId="{C03053DC-EA2A-B949-B881-79C3B345CDD1}" srcOrd="0" destOrd="0" presId="urn:microsoft.com/office/officeart/2005/8/layout/hList7"/>
    <dgm:cxn modelId="{EAB37F96-4211-6F4D-AC96-BDCBC15BB9D5}" type="presOf" srcId="{8DC689F9-D633-E046-9636-4E12D8AA770F}" destId="{9E96BB21-A8E0-D649-AD18-E205E827EFC0}" srcOrd="0" destOrd="0" presId="urn:microsoft.com/office/officeart/2005/8/layout/hList7"/>
    <dgm:cxn modelId="{BD0DA99B-A411-6648-9B84-CBAAB89268EF}" type="presOf" srcId="{8DC689F9-D633-E046-9636-4E12D8AA770F}" destId="{B6F045E6-FA39-2D4F-9B92-75ACC76DE839}" srcOrd="1" destOrd="0" presId="urn:microsoft.com/office/officeart/2005/8/layout/hList7"/>
    <dgm:cxn modelId="{270EA0AF-3921-7240-8CBC-5F0C2BB88D8D}" srcId="{CD0251CE-A635-5A4C-85E9-5CCE744051F0}" destId="{F5383742-7749-B14D-B0F1-794D6BB8AD89}" srcOrd="1" destOrd="0" parTransId="{8A5E0779-E00D-9144-8CBE-28BF140AB482}" sibTransId="{E79CAF37-0A0A-3A47-A3DB-71AF02C812AC}"/>
    <dgm:cxn modelId="{398F7FB3-3BE5-5548-844A-0065F1AEBDF8}" type="presOf" srcId="{CD0251CE-A635-5A4C-85E9-5CCE744051F0}" destId="{4C44FE24-15B3-CD4F-A35C-33BACD848FBC}" srcOrd="0" destOrd="0" presId="urn:microsoft.com/office/officeart/2005/8/layout/hList7"/>
    <dgm:cxn modelId="{2B9B99B9-3478-5C48-9036-B6E53FD80FB8}" srcId="{CD0251CE-A635-5A4C-85E9-5CCE744051F0}" destId="{8DC689F9-D633-E046-9636-4E12D8AA770F}" srcOrd="0" destOrd="0" parTransId="{70294BFD-C8F0-6341-BAC2-563F00390462}" sibTransId="{19CBFEF3-1353-CD4A-AA2E-483F62F542FA}"/>
    <dgm:cxn modelId="{57A766BD-DA7A-7E46-9BBE-BE6AD9C2B36C}" type="presOf" srcId="{F5383742-7749-B14D-B0F1-794D6BB8AD89}" destId="{BAC18F07-32D8-C940-8A10-992F6C15A3FD}" srcOrd="1" destOrd="0" presId="urn:microsoft.com/office/officeart/2005/8/layout/hList7"/>
    <dgm:cxn modelId="{669E24D3-C2F0-654E-80DA-79BDBD2041E1}" type="presOf" srcId="{F5383742-7749-B14D-B0F1-794D6BB8AD89}" destId="{07EB1F28-809D-1D4C-A743-99B4ACB05199}" srcOrd="0" destOrd="0" presId="urn:microsoft.com/office/officeart/2005/8/layout/hList7"/>
    <dgm:cxn modelId="{9B854EEC-6C3C-5F41-AAFC-091F41124340}" type="presParOf" srcId="{4C44FE24-15B3-CD4F-A35C-33BACD848FBC}" destId="{5174FFA0-9932-F042-BD73-E9FD6415AE80}" srcOrd="0" destOrd="0" presId="urn:microsoft.com/office/officeart/2005/8/layout/hList7"/>
    <dgm:cxn modelId="{DC6993E0-B544-EC4F-87FD-614D07C8FC8A}" type="presParOf" srcId="{4C44FE24-15B3-CD4F-A35C-33BACD848FBC}" destId="{9AE3AC98-70BC-0E4C-9C62-F97CB68DCBE9}" srcOrd="1" destOrd="0" presId="urn:microsoft.com/office/officeart/2005/8/layout/hList7"/>
    <dgm:cxn modelId="{604647BB-F039-8841-8FF6-747B788C199F}" type="presParOf" srcId="{9AE3AC98-70BC-0E4C-9C62-F97CB68DCBE9}" destId="{0285B221-30CA-3C48-B11B-6F94D6D0182F}" srcOrd="0" destOrd="0" presId="urn:microsoft.com/office/officeart/2005/8/layout/hList7"/>
    <dgm:cxn modelId="{0E0AD711-0FCC-0940-ACB1-3003B6CB51FA}" type="presParOf" srcId="{0285B221-30CA-3C48-B11B-6F94D6D0182F}" destId="{9E96BB21-A8E0-D649-AD18-E205E827EFC0}" srcOrd="0" destOrd="0" presId="urn:microsoft.com/office/officeart/2005/8/layout/hList7"/>
    <dgm:cxn modelId="{7A7E40B3-01A0-9B40-AFF3-A935437148BB}" type="presParOf" srcId="{0285B221-30CA-3C48-B11B-6F94D6D0182F}" destId="{B6F045E6-FA39-2D4F-9B92-75ACC76DE839}" srcOrd="1" destOrd="0" presId="urn:microsoft.com/office/officeart/2005/8/layout/hList7"/>
    <dgm:cxn modelId="{F60016D1-13B9-7843-BB2E-ECF979C8F5A4}" type="presParOf" srcId="{0285B221-30CA-3C48-B11B-6F94D6D0182F}" destId="{209E5BF6-87A5-4845-A170-8283F6F6E8FA}" srcOrd="2" destOrd="0" presId="urn:microsoft.com/office/officeart/2005/8/layout/hList7"/>
    <dgm:cxn modelId="{670C4739-97F8-864B-8AD9-64F549BF24F5}" type="presParOf" srcId="{0285B221-30CA-3C48-B11B-6F94D6D0182F}" destId="{15B0AD86-0770-3447-9F95-F52C3785E714}" srcOrd="3" destOrd="0" presId="urn:microsoft.com/office/officeart/2005/8/layout/hList7"/>
    <dgm:cxn modelId="{3EAA3EF0-8FCD-3043-AE9E-B57D28805276}" type="presParOf" srcId="{9AE3AC98-70BC-0E4C-9C62-F97CB68DCBE9}" destId="{C03053DC-EA2A-B949-B881-79C3B345CDD1}" srcOrd="1" destOrd="0" presId="urn:microsoft.com/office/officeart/2005/8/layout/hList7"/>
    <dgm:cxn modelId="{4466755C-2642-D041-A3A5-BBB78368A97B}" type="presParOf" srcId="{9AE3AC98-70BC-0E4C-9C62-F97CB68DCBE9}" destId="{781AE3CA-F8D9-9348-B020-8D83B2B210EF}" srcOrd="2" destOrd="0" presId="urn:microsoft.com/office/officeart/2005/8/layout/hList7"/>
    <dgm:cxn modelId="{8BC152B9-29FF-C248-AE23-0944FCB9944C}" type="presParOf" srcId="{781AE3CA-F8D9-9348-B020-8D83B2B210EF}" destId="{07EB1F28-809D-1D4C-A743-99B4ACB05199}" srcOrd="0" destOrd="0" presId="urn:microsoft.com/office/officeart/2005/8/layout/hList7"/>
    <dgm:cxn modelId="{D429A451-B9C1-0B42-AC8D-B045D170D0E5}" type="presParOf" srcId="{781AE3CA-F8D9-9348-B020-8D83B2B210EF}" destId="{BAC18F07-32D8-C940-8A10-992F6C15A3FD}" srcOrd="1" destOrd="0" presId="urn:microsoft.com/office/officeart/2005/8/layout/hList7"/>
    <dgm:cxn modelId="{33AA8AE6-14DF-7B4A-90E9-18B3217FA882}" type="presParOf" srcId="{781AE3CA-F8D9-9348-B020-8D83B2B210EF}" destId="{E6520AFB-5BAC-A541-AA0F-AFFA1D153E80}" srcOrd="2" destOrd="0" presId="urn:microsoft.com/office/officeart/2005/8/layout/hList7"/>
    <dgm:cxn modelId="{8F7449F0-8A82-4041-A758-82731A92BF18}" type="presParOf" srcId="{781AE3CA-F8D9-9348-B020-8D83B2B210EF}" destId="{B9F8D669-3CBD-4F41-8F55-C088F7431C0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8CF77CD-55DB-8E47-87D9-02B5F5138DF1}" type="doc">
      <dgm:prSet loTypeId="urn:microsoft.com/office/officeart/2005/8/layout/hList9" loCatId="" qsTypeId="urn:microsoft.com/office/officeart/2005/8/quickstyle/simple1" qsCatId="simple" csTypeId="urn:microsoft.com/office/officeart/2005/8/colors/colorful1" csCatId="colorful" phldr="1"/>
      <dgm:spPr/>
      <dgm:t>
        <a:bodyPr/>
        <a:lstStyle/>
        <a:p>
          <a:endParaRPr lang="tr-TR"/>
        </a:p>
      </dgm:t>
    </dgm:pt>
    <dgm:pt modelId="{D0B2AD4D-7AC5-084E-B42E-8078BFFE44DF}">
      <dgm:prSet phldrT="[Metin]"/>
      <dgm:spPr/>
      <dgm:t>
        <a:bodyPr/>
        <a:lstStyle/>
        <a:p>
          <a:pPr>
            <a:buNone/>
          </a:pPr>
          <a:r>
            <a:rPr lang="tr-TR" dirty="0"/>
            <a:t>Etkinlik</a:t>
          </a:r>
        </a:p>
      </dgm:t>
    </dgm:pt>
    <dgm:pt modelId="{AA1CAD85-68CA-CA44-8AC0-ADADF912D856}" type="parTrans" cxnId="{9AFF1EB1-533C-EE4E-B047-96E7FD3EA16D}">
      <dgm:prSet/>
      <dgm:spPr/>
      <dgm:t>
        <a:bodyPr/>
        <a:lstStyle/>
        <a:p>
          <a:endParaRPr lang="tr-TR"/>
        </a:p>
      </dgm:t>
    </dgm:pt>
    <dgm:pt modelId="{0FF94358-87D4-E241-AB2D-DC245C3F1563}" type="sibTrans" cxnId="{9AFF1EB1-533C-EE4E-B047-96E7FD3EA16D}">
      <dgm:prSet/>
      <dgm:spPr/>
      <dgm:t>
        <a:bodyPr/>
        <a:lstStyle/>
        <a:p>
          <a:endParaRPr lang="tr-TR"/>
        </a:p>
      </dgm:t>
    </dgm:pt>
    <dgm:pt modelId="{B1BABBF4-EE72-4C42-A78E-0A0C282B733C}">
      <dgm:prSet phldrT="[Metin]"/>
      <dgm:spPr/>
      <dgm:t>
        <a:bodyPr/>
        <a:lstStyle/>
        <a:p>
          <a:pPr>
            <a:buNone/>
          </a:pPr>
          <a:r>
            <a:rPr lang="tr-TR" dirty="0"/>
            <a:t>Doğru işe odaklanmak</a:t>
          </a:r>
        </a:p>
      </dgm:t>
    </dgm:pt>
    <dgm:pt modelId="{B64EE624-2921-4641-9751-0CA054B8942A}" type="parTrans" cxnId="{E9200D5E-ECB8-D247-B029-417366903209}">
      <dgm:prSet/>
      <dgm:spPr/>
    </dgm:pt>
    <dgm:pt modelId="{8763E655-0A2B-7C4F-BC6D-96A4F2D2D64E}" type="sibTrans" cxnId="{E9200D5E-ECB8-D247-B029-417366903209}">
      <dgm:prSet/>
      <dgm:spPr/>
    </dgm:pt>
    <dgm:pt modelId="{E484FCC4-DCC3-664B-9DDA-2D772368C319}">
      <dgm:prSet phldrT="[Metin]"/>
      <dgm:spPr/>
      <dgm:t>
        <a:bodyPr/>
        <a:lstStyle/>
        <a:p>
          <a:pPr>
            <a:buNone/>
          </a:pPr>
          <a:r>
            <a:rPr lang="tr-TR" b="0" i="0" u="none" dirty="0"/>
            <a:t>Verimlilik</a:t>
          </a:r>
          <a:endParaRPr lang="tr-TR" dirty="0"/>
        </a:p>
      </dgm:t>
    </dgm:pt>
    <dgm:pt modelId="{F12E8E5F-4D3A-BB47-B6F7-141129AF0983}" type="parTrans" cxnId="{F556F8F9-E194-C34B-A65A-E0BEB730BE5B}">
      <dgm:prSet/>
      <dgm:spPr/>
    </dgm:pt>
    <dgm:pt modelId="{8F140BD4-8B21-594F-950A-40B1DD514045}" type="sibTrans" cxnId="{F556F8F9-E194-C34B-A65A-E0BEB730BE5B}">
      <dgm:prSet/>
      <dgm:spPr/>
    </dgm:pt>
    <dgm:pt modelId="{81DEC1A6-9E89-E544-B55D-2DC590045156}">
      <dgm:prSet phldrT="[Metin]"/>
      <dgm:spPr/>
      <dgm:t>
        <a:bodyPr/>
        <a:lstStyle/>
        <a:p>
          <a:pPr>
            <a:buNone/>
          </a:pPr>
          <a:r>
            <a:rPr lang="tr-TR" b="0" i="0" u="none" dirty="0"/>
            <a:t>İşi daha az kaynakla yapmak</a:t>
          </a:r>
          <a:endParaRPr lang="tr-TR" dirty="0"/>
        </a:p>
      </dgm:t>
    </dgm:pt>
    <dgm:pt modelId="{51E3F759-86A2-E141-91CB-523B707DD68D}" type="parTrans" cxnId="{E59503F1-1E26-824D-92D5-23E44C6AC2AC}">
      <dgm:prSet/>
      <dgm:spPr/>
    </dgm:pt>
    <dgm:pt modelId="{C429E788-5E68-FC49-9E06-2FEF8D9FD66A}" type="sibTrans" cxnId="{E59503F1-1E26-824D-92D5-23E44C6AC2AC}">
      <dgm:prSet/>
      <dgm:spPr/>
    </dgm:pt>
    <dgm:pt modelId="{88F317B8-9B03-ED40-9FC9-28F960FAA988}">
      <dgm:prSet phldrT="[Metin]"/>
      <dgm:spPr/>
      <dgm:t>
        <a:bodyPr/>
        <a:lstStyle/>
        <a:p>
          <a:pPr>
            <a:buNone/>
          </a:pPr>
          <a:r>
            <a:rPr lang="tr-TR" b="0" i="0" u="none" dirty="0"/>
            <a:t>Stratejik Üretkenlik</a:t>
          </a:r>
          <a:endParaRPr lang="tr-TR" dirty="0"/>
        </a:p>
      </dgm:t>
    </dgm:pt>
    <dgm:pt modelId="{1CBCCC8D-EAA9-3648-B09C-3891D73609C8}" type="parTrans" cxnId="{D8E2E2DE-40A2-C04C-916C-2FE632CDE290}">
      <dgm:prSet/>
      <dgm:spPr/>
    </dgm:pt>
    <dgm:pt modelId="{E095D291-11C2-9E42-A53E-71AEC03D3DAA}" type="sibTrans" cxnId="{D8E2E2DE-40A2-C04C-916C-2FE632CDE290}">
      <dgm:prSet/>
      <dgm:spPr/>
    </dgm:pt>
    <dgm:pt modelId="{D63EFC5A-27B6-5C45-99AD-93E09D84B3CA}">
      <dgm:prSet phldrT="[Metin]"/>
      <dgm:spPr/>
      <dgm:t>
        <a:bodyPr/>
        <a:lstStyle/>
        <a:p>
          <a:pPr>
            <a:buNone/>
          </a:pPr>
          <a:r>
            <a:rPr lang="tr-TR" b="0" i="0" u="none"/>
            <a:t>Etkin ve verimli olmayı aynı anda başarmak</a:t>
          </a:r>
          <a:endParaRPr lang="tr-TR" dirty="0"/>
        </a:p>
      </dgm:t>
    </dgm:pt>
    <dgm:pt modelId="{0926E02A-AB7F-464C-ADEC-4DE7C19661C5}" type="parTrans" cxnId="{4F590FBD-00DA-F54C-B2DB-887A13354D6C}">
      <dgm:prSet/>
      <dgm:spPr/>
    </dgm:pt>
    <dgm:pt modelId="{E821FC91-0312-D24C-B26C-32F8CA5CA946}" type="sibTrans" cxnId="{4F590FBD-00DA-F54C-B2DB-887A13354D6C}">
      <dgm:prSet/>
      <dgm:spPr/>
    </dgm:pt>
    <dgm:pt modelId="{9702A47C-6E15-6E45-AFB4-A45877E2EC39}" type="pres">
      <dgm:prSet presAssocID="{78CF77CD-55DB-8E47-87D9-02B5F5138DF1}" presName="list" presStyleCnt="0">
        <dgm:presLayoutVars>
          <dgm:dir/>
          <dgm:animLvl val="lvl"/>
        </dgm:presLayoutVars>
      </dgm:prSet>
      <dgm:spPr/>
    </dgm:pt>
    <dgm:pt modelId="{3DBCE6E2-43EF-024A-91B0-7E64C009D567}" type="pres">
      <dgm:prSet presAssocID="{D0B2AD4D-7AC5-084E-B42E-8078BFFE44DF}" presName="posSpace" presStyleCnt="0"/>
      <dgm:spPr/>
    </dgm:pt>
    <dgm:pt modelId="{7AD25306-C3C0-894F-94EF-BF4213B58874}" type="pres">
      <dgm:prSet presAssocID="{D0B2AD4D-7AC5-084E-B42E-8078BFFE44DF}" presName="vertFlow" presStyleCnt="0"/>
      <dgm:spPr/>
    </dgm:pt>
    <dgm:pt modelId="{8E3A17BB-FF86-354F-8139-E839A1CF6822}" type="pres">
      <dgm:prSet presAssocID="{D0B2AD4D-7AC5-084E-B42E-8078BFFE44DF}" presName="topSpace" presStyleCnt="0"/>
      <dgm:spPr/>
    </dgm:pt>
    <dgm:pt modelId="{DA540569-94F1-104D-935F-7EB544E6C32F}" type="pres">
      <dgm:prSet presAssocID="{D0B2AD4D-7AC5-084E-B42E-8078BFFE44DF}" presName="firstComp" presStyleCnt="0"/>
      <dgm:spPr/>
    </dgm:pt>
    <dgm:pt modelId="{C6438180-EB1A-7F42-A4BB-71522F32A23A}" type="pres">
      <dgm:prSet presAssocID="{D0B2AD4D-7AC5-084E-B42E-8078BFFE44DF}" presName="firstChild" presStyleLbl="bgAccFollowNode1" presStyleIdx="0" presStyleCnt="3"/>
      <dgm:spPr/>
    </dgm:pt>
    <dgm:pt modelId="{02D58DE8-39DB-1846-A84E-B26B8BD7EB56}" type="pres">
      <dgm:prSet presAssocID="{D0B2AD4D-7AC5-084E-B42E-8078BFFE44DF}" presName="firstChildTx" presStyleLbl="bgAccFollowNode1" presStyleIdx="0" presStyleCnt="3">
        <dgm:presLayoutVars>
          <dgm:bulletEnabled val="1"/>
        </dgm:presLayoutVars>
      </dgm:prSet>
      <dgm:spPr/>
    </dgm:pt>
    <dgm:pt modelId="{E80900F5-83B2-9A49-944C-167BDFED3C12}" type="pres">
      <dgm:prSet presAssocID="{D0B2AD4D-7AC5-084E-B42E-8078BFFE44DF}" presName="negSpace" presStyleCnt="0"/>
      <dgm:spPr/>
    </dgm:pt>
    <dgm:pt modelId="{B4130B99-B3A2-2643-A367-B7069D2CC18A}" type="pres">
      <dgm:prSet presAssocID="{D0B2AD4D-7AC5-084E-B42E-8078BFFE44DF}" presName="circle" presStyleLbl="node1" presStyleIdx="0" presStyleCnt="3"/>
      <dgm:spPr/>
    </dgm:pt>
    <dgm:pt modelId="{BD203AFB-A066-7D45-A8C3-B2B26C2D1A53}" type="pres">
      <dgm:prSet presAssocID="{0FF94358-87D4-E241-AB2D-DC245C3F1563}" presName="transSpace" presStyleCnt="0"/>
      <dgm:spPr/>
    </dgm:pt>
    <dgm:pt modelId="{3E02DDF8-41B0-614B-A28A-2ACF3006E6DB}" type="pres">
      <dgm:prSet presAssocID="{E484FCC4-DCC3-664B-9DDA-2D772368C319}" presName="posSpace" presStyleCnt="0"/>
      <dgm:spPr/>
    </dgm:pt>
    <dgm:pt modelId="{D1389312-D2FF-C548-9852-07962D388534}" type="pres">
      <dgm:prSet presAssocID="{E484FCC4-DCC3-664B-9DDA-2D772368C319}" presName="vertFlow" presStyleCnt="0"/>
      <dgm:spPr/>
    </dgm:pt>
    <dgm:pt modelId="{D92D52A8-A967-5F4F-A848-4C58926766F9}" type="pres">
      <dgm:prSet presAssocID="{E484FCC4-DCC3-664B-9DDA-2D772368C319}" presName="topSpace" presStyleCnt="0"/>
      <dgm:spPr/>
    </dgm:pt>
    <dgm:pt modelId="{EB60952F-43A7-7244-80A5-069C379026E3}" type="pres">
      <dgm:prSet presAssocID="{E484FCC4-DCC3-664B-9DDA-2D772368C319}" presName="firstComp" presStyleCnt="0"/>
      <dgm:spPr/>
    </dgm:pt>
    <dgm:pt modelId="{D12E80B7-CE82-0B41-A0CD-C7DC14DCA7EA}" type="pres">
      <dgm:prSet presAssocID="{E484FCC4-DCC3-664B-9DDA-2D772368C319}" presName="firstChild" presStyleLbl="bgAccFollowNode1" presStyleIdx="1" presStyleCnt="3"/>
      <dgm:spPr/>
    </dgm:pt>
    <dgm:pt modelId="{09E97FEB-1B96-6648-A68A-BCFF6ED00916}" type="pres">
      <dgm:prSet presAssocID="{E484FCC4-DCC3-664B-9DDA-2D772368C319}" presName="firstChildTx" presStyleLbl="bgAccFollowNode1" presStyleIdx="1" presStyleCnt="3">
        <dgm:presLayoutVars>
          <dgm:bulletEnabled val="1"/>
        </dgm:presLayoutVars>
      </dgm:prSet>
      <dgm:spPr/>
    </dgm:pt>
    <dgm:pt modelId="{DA2321FF-2414-9044-8786-D427DAB37908}" type="pres">
      <dgm:prSet presAssocID="{E484FCC4-DCC3-664B-9DDA-2D772368C319}" presName="negSpace" presStyleCnt="0"/>
      <dgm:spPr/>
    </dgm:pt>
    <dgm:pt modelId="{1367668B-1045-7745-881E-A3B115048443}" type="pres">
      <dgm:prSet presAssocID="{E484FCC4-DCC3-664B-9DDA-2D772368C319}" presName="circle" presStyleLbl="node1" presStyleIdx="1" presStyleCnt="3"/>
      <dgm:spPr/>
    </dgm:pt>
    <dgm:pt modelId="{E16F7CCD-256D-B54E-9D3C-850E44F6C24B}" type="pres">
      <dgm:prSet presAssocID="{8F140BD4-8B21-594F-950A-40B1DD514045}" presName="transSpace" presStyleCnt="0"/>
      <dgm:spPr/>
    </dgm:pt>
    <dgm:pt modelId="{1ACD0230-043D-994F-A485-ECFAB00DFEE2}" type="pres">
      <dgm:prSet presAssocID="{88F317B8-9B03-ED40-9FC9-28F960FAA988}" presName="posSpace" presStyleCnt="0"/>
      <dgm:spPr/>
    </dgm:pt>
    <dgm:pt modelId="{77CCF10F-CD70-6D41-9DE0-699A0D54BD44}" type="pres">
      <dgm:prSet presAssocID="{88F317B8-9B03-ED40-9FC9-28F960FAA988}" presName="vertFlow" presStyleCnt="0"/>
      <dgm:spPr/>
    </dgm:pt>
    <dgm:pt modelId="{36A3696D-55D4-2648-852C-407C52E8AAD0}" type="pres">
      <dgm:prSet presAssocID="{88F317B8-9B03-ED40-9FC9-28F960FAA988}" presName="topSpace" presStyleCnt="0"/>
      <dgm:spPr/>
    </dgm:pt>
    <dgm:pt modelId="{F6F0CA7A-11A1-A04B-977D-C9D2DCA325AD}" type="pres">
      <dgm:prSet presAssocID="{88F317B8-9B03-ED40-9FC9-28F960FAA988}" presName="firstComp" presStyleCnt="0"/>
      <dgm:spPr/>
    </dgm:pt>
    <dgm:pt modelId="{7741C87D-DC30-F842-B125-403F0930D615}" type="pres">
      <dgm:prSet presAssocID="{88F317B8-9B03-ED40-9FC9-28F960FAA988}" presName="firstChild" presStyleLbl="bgAccFollowNode1" presStyleIdx="2" presStyleCnt="3"/>
      <dgm:spPr/>
    </dgm:pt>
    <dgm:pt modelId="{421A1374-3D8E-DB41-9586-2BFFAEB675C2}" type="pres">
      <dgm:prSet presAssocID="{88F317B8-9B03-ED40-9FC9-28F960FAA988}" presName="firstChildTx" presStyleLbl="bgAccFollowNode1" presStyleIdx="2" presStyleCnt="3">
        <dgm:presLayoutVars>
          <dgm:bulletEnabled val="1"/>
        </dgm:presLayoutVars>
      </dgm:prSet>
      <dgm:spPr/>
    </dgm:pt>
    <dgm:pt modelId="{4CA36AA3-C4C6-D549-B1E1-0FF025DDA66F}" type="pres">
      <dgm:prSet presAssocID="{88F317B8-9B03-ED40-9FC9-28F960FAA988}" presName="negSpace" presStyleCnt="0"/>
      <dgm:spPr/>
    </dgm:pt>
    <dgm:pt modelId="{D5E7BE6E-DF4D-2047-984C-F7EBC8ECCB29}" type="pres">
      <dgm:prSet presAssocID="{88F317B8-9B03-ED40-9FC9-28F960FAA988}" presName="circle" presStyleLbl="node1" presStyleIdx="2" presStyleCnt="3"/>
      <dgm:spPr/>
    </dgm:pt>
  </dgm:ptLst>
  <dgm:cxnLst>
    <dgm:cxn modelId="{93F7A114-54DD-6E42-BE2A-0DF58FF0FE3C}" type="presOf" srcId="{E484FCC4-DCC3-664B-9DDA-2D772368C319}" destId="{1367668B-1045-7745-881E-A3B115048443}" srcOrd="0" destOrd="0" presId="urn:microsoft.com/office/officeart/2005/8/layout/hList9"/>
    <dgm:cxn modelId="{D102CC18-D107-DB4A-9E57-7CD2B0EC1368}" type="presOf" srcId="{81DEC1A6-9E89-E544-B55D-2DC590045156}" destId="{09E97FEB-1B96-6648-A68A-BCFF6ED00916}" srcOrd="1" destOrd="0" presId="urn:microsoft.com/office/officeart/2005/8/layout/hList9"/>
    <dgm:cxn modelId="{9E34041E-7C4C-9846-8FAF-AF441AAC7157}" type="presOf" srcId="{B1BABBF4-EE72-4C42-A78E-0A0C282B733C}" destId="{C6438180-EB1A-7F42-A4BB-71522F32A23A}" srcOrd="0" destOrd="0" presId="urn:microsoft.com/office/officeart/2005/8/layout/hList9"/>
    <dgm:cxn modelId="{A3715423-C546-6941-A511-28D3084D0C06}" type="presOf" srcId="{B1BABBF4-EE72-4C42-A78E-0A0C282B733C}" destId="{02D58DE8-39DB-1846-A84E-B26B8BD7EB56}" srcOrd="1" destOrd="0" presId="urn:microsoft.com/office/officeart/2005/8/layout/hList9"/>
    <dgm:cxn modelId="{E9200D5E-ECB8-D247-B029-417366903209}" srcId="{D0B2AD4D-7AC5-084E-B42E-8078BFFE44DF}" destId="{B1BABBF4-EE72-4C42-A78E-0A0C282B733C}" srcOrd="0" destOrd="0" parTransId="{B64EE624-2921-4641-9751-0CA054B8942A}" sibTransId="{8763E655-0A2B-7C4F-BC6D-96A4F2D2D64E}"/>
    <dgm:cxn modelId="{3D52EB68-6A31-4C47-B47D-C293CB9B5D41}" type="presOf" srcId="{78CF77CD-55DB-8E47-87D9-02B5F5138DF1}" destId="{9702A47C-6E15-6E45-AFB4-A45877E2EC39}" srcOrd="0" destOrd="0" presId="urn:microsoft.com/office/officeart/2005/8/layout/hList9"/>
    <dgm:cxn modelId="{49F1186B-EBDC-2447-B896-08C62E0E3880}" type="presOf" srcId="{D0B2AD4D-7AC5-084E-B42E-8078BFFE44DF}" destId="{B4130B99-B3A2-2643-A367-B7069D2CC18A}" srcOrd="0" destOrd="0" presId="urn:microsoft.com/office/officeart/2005/8/layout/hList9"/>
    <dgm:cxn modelId="{BEA1CC6B-8984-9E4A-A521-60BA8A8557FB}" type="presOf" srcId="{D63EFC5A-27B6-5C45-99AD-93E09D84B3CA}" destId="{7741C87D-DC30-F842-B125-403F0930D615}" srcOrd="0" destOrd="0" presId="urn:microsoft.com/office/officeart/2005/8/layout/hList9"/>
    <dgm:cxn modelId="{497725A9-AD50-864A-B700-D55F38DD2681}" type="presOf" srcId="{88F317B8-9B03-ED40-9FC9-28F960FAA988}" destId="{D5E7BE6E-DF4D-2047-984C-F7EBC8ECCB29}" srcOrd="0" destOrd="0" presId="urn:microsoft.com/office/officeart/2005/8/layout/hList9"/>
    <dgm:cxn modelId="{FA047EAD-43E9-944C-A398-BD140278F735}" type="presOf" srcId="{81DEC1A6-9E89-E544-B55D-2DC590045156}" destId="{D12E80B7-CE82-0B41-A0CD-C7DC14DCA7EA}" srcOrd="0" destOrd="0" presId="urn:microsoft.com/office/officeart/2005/8/layout/hList9"/>
    <dgm:cxn modelId="{9AFF1EB1-533C-EE4E-B047-96E7FD3EA16D}" srcId="{78CF77CD-55DB-8E47-87D9-02B5F5138DF1}" destId="{D0B2AD4D-7AC5-084E-B42E-8078BFFE44DF}" srcOrd="0" destOrd="0" parTransId="{AA1CAD85-68CA-CA44-8AC0-ADADF912D856}" sibTransId="{0FF94358-87D4-E241-AB2D-DC245C3F1563}"/>
    <dgm:cxn modelId="{4F590FBD-00DA-F54C-B2DB-887A13354D6C}" srcId="{88F317B8-9B03-ED40-9FC9-28F960FAA988}" destId="{D63EFC5A-27B6-5C45-99AD-93E09D84B3CA}" srcOrd="0" destOrd="0" parTransId="{0926E02A-AB7F-464C-ADEC-4DE7C19661C5}" sibTransId="{E821FC91-0312-D24C-B26C-32F8CA5CA946}"/>
    <dgm:cxn modelId="{D8E2E2DE-40A2-C04C-916C-2FE632CDE290}" srcId="{78CF77CD-55DB-8E47-87D9-02B5F5138DF1}" destId="{88F317B8-9B03-ED40-9FC9-28F960FAA988}" srcOrd="2" destOrd="0" parTransId="{1CBCCC8D-EAA9-3648-B09C-3891D73609C8}" sibTransId="{E095D291-11C2-9E42-A53E-71AEC03D3DAA}"/>
    <dgm:cxn modelId="{E59503F1-1E26-824D-92D5-23E44C6AC2AC}" srcId="{E484FCC4-DCC3-664B-9DDA-2D772368C319}" destId="{81DEC1A6-9E89-E544-B55D-2DC590045156}" srcOrd="0" destOrd="0" parTransId="{51E3F759-86A2-E141-91CB-523B707DD68D}" sibTransId="{C429E788-5E68-FC49-9E06-2FEF8D9FD66A}"/>
    <dgm:cxn modelId="{F556F8F9-E194-C34B-A65A-E0BEB730BE5B}" srcId="{78CF77CD-55DB-8E47-87D9-02B5F5138DF1}" destId="{E484FCC4-DCC3-664B-9DDA-2D772368C319}" srcOrd="1" destOrd="0" parTransId="{F12E8E5F-4D3A-BB47-B6F7-141129AF0983}" sibTransId="{8F140BD4-8B21-594F-950A-40B1DD514045}"/>
    <dgm:cxn modelId="{80C42CFA-FB3C-2F46-B9A0-9792684B0798}" type="presOf" srcId="{D63EFC5A-27B6-5C45-99AD-93E09D84B3CA}" destId="{421A1374-3D8E-DB41-9586-2BFFAEB675C2}" srcOrd="1" destOrd="0" presId="urn:microsoft.com/office/officeart/2005/8/layout/hList9"/>
    <dgm:cxn modelId="{ADE89D54-3D1B-F74E-992C-C786D5AEF7F4}" type="presParOf" srcId="{9702A47C-6E15-6E45-AFB4-A45877E2EC39}" destId="{3DBCE6E2-43EF-024A-91B0-7E64C009D567}" srcOrd="0" destOrd="0" presId="urn:microsoft.com/office/officeart/2005/8/layout/hList9"/>
    <dgm:cxn modelId="{E0040500-7B23-A74C-9576-B728EDC9DD77}" type="presParOf" srcId="{9702A47C-6E15-6E45-AFB4-A45877E2EC39}" destId="{7AD25306-C3C0-894F-94EF-BF4213B58874}" srcOrd="1" destOrd="0" presId="urn:microsoft.com/office/officeart/2005/8/layout/hList9"/>
    <dgm:cxn modelId="{C9603C29-20E1-1546-84FD-C15F6A8E4654}" type="presParOf" srcId="{7AD25306-C3C0-894F-94EF-BF4213B58874}" destId="{8E3A17BB-FF86-354F-8139-E839A1CF6822}" srcOrd="0" destOrd="0" presId="urn:microsoft.com/office/officeart/2005/8/layout/hList9"/>
    <dgm:cxn modelId="{F9C3AFA3-F8D5-494B-8EB9-9E7167A55AAA}" type="presParOf" srcId="{7AD25306-C3C0-894F-94EF-BF4213B58874}" destId="{DA540569-94F1-104D-935F-7EB544E6C32F}" srcOrd="1" destOrd="0" presId="urn:microsoft.com/office/officeart/2005/8/layout/hList9"/>
    <dgm:cxn modelId="{FADF5076-EF75-0D4B-85D5-0B4ABBD098F3}" type="presParOf" srcId="{DA540569-94F1-104D-935F-7EB544E6C32F}" destId="{C6438180-EB1A-7F42-A4BB-71522F32A23A}" srcOrd="0" destOrd="0" presId="urn:microsoft.com/office/officeart/2005/8/layout/hList9"/>
    <dgm:cxn modelId="{B6AED026-03AC-7E4A-9AD5-0986FE91226E}" type="presParOf" srcId="{DA540569-94F1-104D-935F-7EB544E6C32F}" destId="{02D58DE8-39DB-1846-A84E-B26B8BD7EB56}" srcOrd="1" destOrd="0" presId="urn:microsoft.com/office/officeart/2005/8/layout/hList9"/>
    <dgm:cxn modelId="{4E16AACD-A024-0543-8052-9F5CABB85EF2}" type="presParOf" srcId="{9702A47C-6E15-6E45-AFB4-A45877E2EC39}" destId="{E80900F5-83B2-9A49-944C-167BDFED3C12}" srcOrd="2" destOrd="0" presId="urn:microsoft.com/office/officeart/2005/8/layout/hList9"/>
    <dgm:cxn modelId="{44BC3DB0-70B2-4B46-B2DE-4BCF91A2ABFE}" type="presParOf" srcId="{9702A47C-6E15-6E45-AFB4-A45877E2EC39}" destId="{B4130B99-B3A2-2643-A367-B7069D2CC18A}" srcOrd="3" destOrd="0" presId="urn:microsoft.com/office/officeart/2005/8/layout/hList9"/>
    <dgm:cxn modelId="{CCD4D3BD-EA6D-1945-BC60-D217FE6138B4}" type="presParOf" srcId="{9702A47C-6E15-6E45-AFB4-A45877E2EC39}" destId="{BD203AFB-A066-7D45-A8C3-B2B26C2D1A53}" srcOrd="4" destOrd="0" presId="urn:microsoft.com/office/officeart/2005/8/layout/hList9"/>
    <dgm:cxn modelId="{C6448E3B-7EAB-994D-8A6A-8A51C32FC285}" type="presParOf" srcId="{9702A47C-6E15-6E45-AFB4-A45877E2EC39}" destId="{3E02DDF8-41B0-614B-A28A-2ACF3006E6DB}" srcOrd="5" destOrd="0" presId="urn:microsoft.com/office/officeart/2005/8/layout/hList9"/>
    <dgm:cxn modelId="{A9B4B25F-AE0F-FD49-9FA4-0A1CFE1562C5}" type="presParOf" srcId="{9702A47C-6E15-6E45-AFB4-A45877E2EC39}" destId="{D1389312-D2FF-C548-9852-07962D388534}" srcOrd="6" destOrd="0" presId="urn:microsoft.com/office/officeart/2005/8/layout/hList9"/>
    <dgm:cxn modelId="{F04D37CC-580E-F241-8604-A70342C191BA}" type="presParOf" srcId="{D1389312-D2FF-C548-9852-07962D388534}" destId="{D92D52A8-A967-5F4F-A848-4C58926766F9}" srcOrd="0" destOrd="0" presId="urn:microsoft.com/office/officeart/2005/8/layout/hList9"/>
    <dgm:cxn modelId="{BF981D1E-9FA9-ED40-9223-82ADFADB29F6}" type="presParOf" srcId="{D1389312-D2FF-C548-9852-07962D388534}" destId="{EB60952F-43A7-7244-80A5-069C379026E3}" srcOrd="1" destOrd="0" presId="urn:microsoft.com/office/officeart/2005/8/layout/hList9"/>
    <dgm:cxn modelId="{38848B03-73B2-A54A-AC83-54BA3681FBEE}" type="presParOf" srcId="{EB60952F-43A7-7244-80A5-069C379026E3}" destId="{D12E80B7-CE82-0B41-A0CD-C7DC14DCA7EA}" srcOrd="0" destOrd="0" presId="urn:microsoft.com/office/officeart/2005/8/layout/hList9"/>
    <dgm:cxn modelId="{2AB346FD-114C-5E43-9BBB-E3AD6E9BEB8E}" type="presParOf" srcId="{EB60952F-43A7-7244-80A5-069C379026E3}" destId="{09E97FEB-1B96-6648-A68A-BCFF6ED00916}" srcOrd="1" destOrd="0" presId="urn:microsoft.com/office/officeart/2005/8/layout/hList9"/>
    <dgm:cxn modelId="{5F9CFF11-CD63-844E-9698-915C0F1E35A0}" type="presParOf" srcId="{9702A47C-6E15-6E45-AFB4-A45877E2EC39}" destId="{DA2321FF-2414-9044-8786-D427DAB37908}" srcOrd="7" destOrd="0" presId="urn:microsoft.com/office/officeart/2005/8/layout/hList9"/>
    <dgm:cxn modelId="{AE9A5654-6673-D94E-A945-87826937824A}" type="presParOf" srcId="{9702A47C-6E15-6E45-AFB4-A45877E2EC39}" destId="{1367668B-1045-7745-881E-A3B115048443}" srcOrd="8" destOrd="0" presId="urn:microsoft.com/office/officeart/2005/8/layout/hList9"/>
    <dgm:cxn modelId="{FF92DC8F-8CFA-C642-8B12-2DDDBB855CBA}" type="presParOf" srcId="{9702A47C-6E15-6E45-AFB4-A45877E2EC39}" destId="{E16F7CCD-256D-B54E-9D3C-850E44F6C24B}" srcOrd="9" destOrd="0" presId="urn:microsoft.com/office/officeart/2005/8/layout/hList9"/>
    <dgm:cxn modelId="{C589D753-3027-3A4A-A504-0323B8449AAD}" type="presParOf" srcId="{9702A47C-6E15-6E45-AFB4-A45877E2EC39}" destId="{1ACD0230-043D-994F-A485-ECFAB00DFEE2}" srcOrd="10" destOrd="0" presId="urn:microsoft.com/office/officeart/2005/8/layout/hList9"/>
    <dgm:cxn modelId="{154843C7-D762-AA4D-9250-7E1D865A4D4C}" type="presParOf" srcId="{9702A47C-6E15-6E45-AFB4-A45877E2EC39}" destId="{77CCF10F-CD70-6D41-9DE0-699A0D54BD44}" srcOrd="11" destOrd="0" presId="urn:microsoft.com/office/officeart/2005/8/layout/hList9"/>
    <dgm:cxn modelId="{C12EBFB3-CDC7-F148-8B21-E2C589A14AF3}" type="presParOf" srcId="{77CCF10F-CD70-6D41-9DE0-699A0D54BD44}" destId="{36A3696D-55D4-2648-852C-407C52E8AAD0}" srcOrd="0" destOrd="0" presId="urn:microsoft.com/office/officeart/2005/8/layout/hList9"/>
    <dgm:cxn modelId="{AB50B096-878E-6440-A470-B757BA098440}" type="presParOf" srcId="{77CCF10F-CD70-6D41-9DE0-699A0D54BD44}" destId="{F6F0CA7A-11A1-A04B-977D-C9D2DCA325AD}" srcOrd="1" destOrd="0" presId="urn:microsoft.com/office/officeart/2005/8/layout/hList9"/>
    <dgm:cxn modelId="{FEDC70DE-86B8-B34D-9FCA-9E5089FDEECC}" type="presParOf" srcId="{F6F0CA7A-11A1-A04B-977D-C9D2DCA325AD}" destId="{7741C87D-DC30-F842-B125-403F0930D615}" srcOrd="0" destOrd="0" presId="urn:microsoft.com/office/officeart/2005/8/layout/hList9"/>
    <dgm:cxn modelId="{BE1169F0-052A-8F41-A0EA-0FB7493AD183}" type="presParOf" srcId="{F6F0CA7A-11A1-A04B-977D-C9D2DCA325AD}" destId="{421A1374-3D8E-DB41-9586-2BFFAEB675C2}" srcOrd="1" destOrd="0" presId="urn:microsoft.com/office/officeart/2005/8/layout/hList9"/>
    <dgm:cxn modelId="{BC133418-6C6E-4440-A1BB-6111745E8640}" type="presParOf" srcId="{9702A47C-6E15-6E45-AFB4-A45877E2EC39}" destId="{4CA36AA3-C4C6-D549-B1E1-0FF025DDA66F}" srcOrd="12" destOrd="0" presId="urn:microsoft.com/office/officeart/2005/8/layout/hList9"/>
    <dgm:cxn modelId="{B75C6B40-64D7-4749-B8B1-2F41982B9871}" type="presParOf" srcId="{9702A47C-6E15-6E45-AFB4-A45877E2EC39}" destId="{D5E7BE6E-DF4D-2047-984C-F7EBC8ECCB29}"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B3EB053-D51C-E943-AE71-6DDEDD9075A1}" type="doc">
      <dgm:prSet loTypeId="urn:microsoft.com/office/officeart/2005/8/layout/venn1" loCatId="" qsTypeId="urn:microsoft.com/office/officeart/2005/8/quickstyle/simple1" qsCatId="simple" csTypeId="urn:microsoft.com/office/officeart/2005/8/colors/colorful1" csCatId="colorful" phldr="1"/>
      <dgm:spPr/>
    </dgm:pt>
    <dgm:pt modelId="{780042E3-6556-9649-B28C-ADAA6D2B2843}">
      <dgm:prSet phldrT="[Metin]"/>
      <dgm:spPr/>
      <dgm:t>
        <a:bodyPr/>
        <a:lstStyle/>
        <a:p>
          <a:r>
            <a:rPr lang="tr-TR"/>
            <a:t>Stratejik Hedefler</a:t>
          </a:r>
        </a:p>
      </dgm:t>
    </dgm:pt>
    <dgm:pt modelId="{1B6002A5-2B15-4742-BE97-5C077C21DCC9}" type="parTrans" cxnId="{2BF40321-A19F-7C47-B1EA-4C84910979F9}">
      <dgm:prSet/>
      <dgm:spPr/>
      <dgm:t>
        <a:bodyPr/>
        <a:lstStyle/>
        <a:p>
          <a:endParaRPr lang="tr-TR"/>
        </a:p>
      </dgm:t>
    </dgm:pt>
    <dgm:pt modelId="{EBBEECFC-228F-4341-AD84-E8A228EB27CA}" type="sibTrans" cxnId="{2BF40321-A19F-7C47-B1EA-4C84910979F9}">
      <dgm:prSet/>
      <dgm:spPr/>
      <dgm:t>
        <a:bodyPr/>
        <a:lstStyle/>
        <a:p>
          <a:endParaRPr lang="tr-TR"/>
        </a:p>
      </dgm:t>
    </dgm:pt>
    <dgm:pt modelId="{05B6024C-B8D3-7F4E-898B-4CAD6375A089}">
      <dgm:prSet phldrT="[Metin]"/>
      <dgm:spPr/>
      <dgm:t>
        <a:bodyPr/>
        <a:lstStyle/>
        <a:p>
          <a:r>
            <a:rPr lang="tr-TR"/>
            <a:t>Liderlik</a:t>
          </a:r>
        </a:p>
      </dgm:t>
    </dgm:pt>
    <dgm:pt modelId="{7F2569B3-81EE-8649-ACCD-457AC08C8627}" type="parTrans" cxnId="{0310955C-55ED-F34C-9CAE-BA8C132E5B3F}">
      <dgm:prSet/>
      <dgm:spPr/>
      <dgm:t>
        <a:bodyPr/>
        <a:lstStyle/>
        <a:p>
          <a:endParaRPr lang="tr-TR"/>
        </a:p>
      </dgm:t>
    </dgm:pt>
    <dgm:pt modelId="{BC092402-DBBF-B44E-844A-8F8B195DCCB9}" type="sibTrans" cxnId="{0310955C-55ED-F34C-9CAE-BA8C132E5B3F}">
      <dgm:prSet/>
      <dgm:spPr/>
      <dgm:t>
        <a:bodyPr/>
        <a:lstStyle/>
        <a:p>
          <a:endParaRPr lang="tr-TR"/>
        </a:p>
      </dgm:t>
    </dgm:pt>
    <dgm:pt modelId="{33EC9A1B-FFAD-9D41-9032-4F35F3164DDD}" type="pres">
      <dgm:prSet presAssocID="{CB3EB053-D51C-E943-AE71-6DDEDD9075A1}" presName="compositeShape" presStyleCnt="0">
        <dgm:presLayoutVars>
          <dgm:chMax val="7"/>
          <dgm:dir/>
          <dgm:resizeHandles val="exact"/>
        </dgm:presLayoutVars>
      </dgm:prSet>
      <dgm:spPr/>
    </dgm:pt>
    <dgm:pt modelId="{3B614C5C-0C90-CC4D-B2E3-1DE6850FC163}" type="pres">
      <dgm:prSet presAssocID="{780042E3-6556-9649-B28C-ADAA6D2B2843}" presName="circ1" presStyleLbl="vennNode1" presStyleIdx="0" presStyleCnt="2"/>
      <dgm:spPr/>
    </dgm:pt>
    <dgm:pt modelId="{6E402821-C757-C543-9E3A-F6EFADC472FE}" type="pres">
      <dgm:prSet presAssocID="{780042E3-6556-9649-B28C-ADAA6D2B2843}" presName="circ1Tx" presStyleLbl="revTx" presStyleIdx="0" presStyleCnt="0">
        <dgm:presLayoutVars>
          <dgm:chMax val="0"/>
          <dgm:chPref val="0"/>
          <dgm:bulletEnabled val="1"/>
        </dgm:presLayoutVars>
      </dgm:prSet>
      <dgm:spPr/>
    </dgm:pt>
    <dgm:pt modelId="{F3A3D181-EB37-BA41-A1E9-D9946EEB6EFB}" type="pres">
      <dgm:prSet presAssocID="{05B6024C-B8D3-7F4E-898B-4CAD6375A089}" presName="circ2" presStyleLbl="vennNode1" presStyleIdx="1" presStyleCnt="2"/>
      <dgm:spPr/>
    </dgm:pt>
    <dgm:pt modelId="{E91260E1-F6FD-2346-AF92-84B3E30F41A1}" type="pres">
      <dgm:prSet presAssocID="{05B6024C-B8D3-7F4E-898B-4CAD6375A089}" presName="circ2Tx" presStyleLbl="revTx" presStyleIdx="0" presStyleCnt="0">
        <dgm:presLayoutVars>
          <dgm:chMax val="0"/>
          <dgm:chPref val="0"/>
          <dgm:bulletEnabled val="1"/>
        </dgm:presLayoutVars>
      </dgm:prSet>
      <dgm:spPr/>
    </dgm:pt>
  </dgm:ptLst>
  <dgm:cxnLst>
    <dgm:cxn modelId="{2BF40321-A19F-7C47-B1EA-4C84910979F9}" srcId="{CB3EB053-D51C-E943-AE71-6DDEDD9075A1}" destId="{780042E3-6556-9649-B28C-ADAA6D2B2843}" srcOrd="0" destOrd="0" parTransId="{1B6002A5-2B15-4742-BE97-5C077C21DCC9}" sibTransId="{EBBEECFC-228F-4341-AD84-E8A228EB27CA}"/>
    <dgm:cxn modelId="{1E910829-B204-3B45-8CE3-D950EE7816DC}" type="presOf" srcId="{05B6024C-B8D3-7F4E-898B-4CAD6375A089}" destId="{E91260E1-F6FD-2346-AF92-84B3E30F41A1}" srcOrd="1" destOrd="0" presId="urn:microsoft.com/office/officeart/2005/8/layout/venn1"/>
    <dgm:cxn modelId="{AFF44556-B834-1C4A-8481-4F289E7CEB53}" type="presOf" srcId="{CB3EB053-D51C-E943-AE71-6DDEDD9075A1}" destId="{33EC9A1B-FFAD-9D41-9032-4F35F3164DDD}" srcOrd="0" destOrd="0" presId="urn:microsoft.com/office/officeart/2005/8/layout/venn1"/>
    <dgm:cxn modelId="{0310955C-55ED-F34C-9CAE-BA8C132E5B3F}" srcId="{CB3EB053-D51C-E943-AE71-6DDEDD9075A1}" destId="{05B6024C-B8D3-7F4E-898B-4CAD6375A089}" srcOrd="1" destOrd="0" parTransId="{7F2569B3-81EE-8649-ACCD-457AC08C8627}" sibTransId="{BC092402-DBBF-B44E-844A-8F8B195DCCB9}"/>
    <dgm:cxn modelId="{736A9392-8115-1A4E-BC8B-311AFF758372}" type="presOf" srcId="{780042E3-6556-9649-B28C-ADAA6D2B2843}" destId="{6E402821-C757-C543-9E3A-F6EFADC472FE}" srcOrd="1" destOrd="0" presId="urn:microsoft.com/office/officeart/2005/8/layout/venn1"/>
    <dgm:cxn modelId="{2198F598-E08B-E949-ABF0-CF8113423F89}" type="presOf" srcId="{05B6024C-B8D3-7F4E-898B-4CAD6375A089}" destId="{F3A3D181-EB37-BA41-A1E9-D9946EEB6EFB}" srcOrd="0" destOrd="0" presId="urn:microsoft.com/office/officeart/2005/8/layout/venn1"/>
    <dgm:cxn modelId="{89C65FCD-CDBE-904C-A775-8984FA5E949D}" type="presOf" srcId="{780042E3-6556-9649-B28C-ADAA6D2B2843}" destId="{3B614C5C-0C90-CC4D-B2E3-1DE6850FC163}" srcOrd="0" destOrd="0" presId="urn:microsoft.com/office/officeart/2005/8/layout/venn1"/>
    <dgm:cxn modelId="{72B96FAA-81CC-4F42-9575-8C51C439E7C3}" type="presParOf" srcId="{33EC9A1B-FFAD-9D41-9032-4F35F3164DDD}" destId="{3B614C5C-0C90-CC4D-B2E3-1DE6850FC163}" srcOrd="0" destOrd="0" presId="urn:microsoft.com/office/officeart/2005/8/layout/venn1"/>
    <dgm:cxn modelId="{9F8C3CC2-166E-EA40-B0BD-AB9B5B3B737A}" type="presParOf" srcId="{33EC9A1B-FFAD-9D41-9032-4F35F3164DDD}" destId="{6E402821-C757-C543-9E3A-F6EFADC472FE}" srcOrd="1" destOrd="0" presId="urn:microsoft.com/office/officeart/2005/8/layout/venn1"/>
    <dgm:cxn modelId="{79F459FA-02C8-A945-B4C8-11AD89F85D4D}" type="presParOf" srcId="{33EC9A1B-FFAD-9D41-9032-4F35F3164DDD}" destId="{F3A3D181-EB37-BA41-A1E9-D9946EEB6EFB}" srcOrd="2" destOrd="0" presId="urn:microsoft.com/office/officeart/2005/8/layout/venn1"/>
    <dgm:cxn modelId="{471B245E-3D64-7348-8CD5-D8AFB5AA1854}" type="presParOf" srcId="{33EC9A1B-FFAD-9D41-9032-4F35F3164DDD}" destId="{E91260E1-F6FD-2346-AF92-84B3E30F41A1}"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16988F-6A1A-6743-8292-0120111B72A5}" type="doc">
      <dgm:prSet loTypeId="urn:microsoft.com/office/officeart/2005/8/layout/list1" loCatId="" qsTypeId="urn:microsoft.com/office/officeart/2005/8/quickstyle/simple1" qsCatId="simple" csTypeId="urn:microsoft.com/office/officeart/2005/8/colors/colorful1" csCatId="colorful" phldr="1"/>
      <dgm:spPr/>
      <dgm:t>
        <a:bodyPr/>
        <a:lstStyle/>
        <a:p>
          <a:endParaRPr lang="tr-TR"/>
        </a:p>
      </dgm:t>
    </dgm:pt>
    <dgm:pt modelId="{F0F6EA52-3E49-C445-990F-A1DF6357BAD1}">
      <dgm:prSet phldrT="[Metin]"/>
      <dgm:spPr/>
      <dgm:t>
        <a:bodyPr/>
        <a:lstStyle/>
        <a:p>
          <a:pPr>
            <a:buNone/>
          </a:pPr>
          <a:r>
            <a:rPr lang="tr-TR"/>
            <a:t>Rol netliği ve hedef uyumu</a:t>
          </a:r>
        </a:p>
      </dgm:t>
    </dgm:pt>
    <dgm:pt modelId="{84AC22F2-16F1-2141-BB80-E9C28B2F7FA2}" type="parTrans" cxnId="{D5F7CB16-DEE1-4A48-B562-E7DDC50D6A89}">
      <dgm:prSet/>
      <dgm:spPr/>
      <dgm:t>
        <a:bodyPr/>
        <a:lstStyle/>
        <a:p>
          <a:endParaRPr lang="tr-TR"/>
        </a:p>
      </dgm:t>
    </dgm:pt>
    <dgm:pt modelId="{94E6BC83-3E0F-3E4B-865A-94062D90494D}" type="sibTrans" cxnId="{D5F7CB16-DEE1-4A48-B562-E7DDC50D6A89}">
      <dgm:prSet/>
      <dgm:spPr/>
      <dgm:t>
        <a:bodyPr/>
        <a:lstStyle/>
        <a:p>
          <a:endParaRPr lang="tr-TR"/>
        </a:p>
      </dgm:t>
    </dgm:pt>
    <dgm:pt modelId="{39C867EA-7C48-E34D-B478-973520826E55}">
      <dgm:prSet/>
      <dgm:spPr/>
      <dgm:t>
        <a:bodyPr/>
        <a:lstStyle/>
        <a:p>
          <a:pPr>
            <a:buNone/>
          </a:pPr>
          <a:r>
            <a:rPr lang="tr-TR"/>
            <a:t>Ekip içi zaman kullanımı analizi</a:t>
          </a:r>
        </a:p>
      </dgm:t>
    </dgm:pt>
    <dgm:pt modelId="{7BFC2D48-F86A-564F-8C18-BDF9824CC61C}" type="parTrans" cxnId="{32401E65-2230-D149-9948-D2E087B700C9}">
      <dgm:prSet/>
      <dgm:spPr/>
      <dgm:t>
        <a:bodyPr/>
        <a:lstStyle/>
        <a:p>
          <a:endParaRPr lang="tr-TR"/>
        </a:p>
      </dgm:t>
    </dgm:pt>
    <dgm:pt modelId="{BB5FCCA1-BB00-D544-BCA5-8D1ED8C87ED2}" type="sibTrans" cxnId="{32401E65-2230-D149-9948-D2E087B700C9}">
      <dgm:prSet/>
      <dgm:spPr/>
      <dgm:t>
        <a:bodyPr/>
        <a:lstStyle/>
        <a:p>
          <a:endParaRPr lang="tr-TR"/>
        </a:p>
      </dgm:t>
    </dgm:pt>
    <dgm:pt modelId="{8DF8F10D-7E06-0C45-995D-0483663BF732}">
      <dgm:prSet/>
      <dgm:spPr/>
      <dgm:t>
        <a:bodyPr/>
        <a:lstStyle/>
        <a:p>
          <a:pPr>
            <a:buNone/>
          </a:pPr>
          <a:r>
            <a:rPr lang="tr-TR"/>
            <a:t>Delegasyon kültürü</a:t>
          </a:r>
        </a:p>
      </dgm:t>
    </dgm:pt>
    <dgm:pt modelId="{2C57AB7E-6C5E-CF40-A23B-3061438C9564}" type="parTrans" cxnId="{A43255A9-CC40-8341-AE86-C2454997F79D}">
      <dgm:prSet/>
      <dgm:spPr/>
      <dgm:t>
        <a:bodyPr/>
        <a:lstStyle/>
        <a:p>
          <a:endParaRPr lang="tr-TR"/>
        </a:p>
      </dgm:t>
    </dgm:pt>
    <dgm:pt modelId="{834C32FA-D6F6-9D44-B427-B5E6AAC361AF}" type="sibTrans" cxnId="{A43255A9-CC40-8341-AE86-C2454997F79D}">
      <dgm:prSet/>
      <dgm:spPr/>
      <dgm:t>
        <a:bodyPr/>
        <a:lstStyle/>
        <a:p>
          <a:endParaRPr lang="tr-TR"/>
        </a:p>
      </dgm:t>
    </dgm:pt>
    <dgm:pt modelId="{DDF7E034-B90C-9B4A-B8B7-735A2FAA2138}">
      <dgm:prSet/>
      <dgm:spPr/>
      <dgm:t>
        <a:bodyPr/>
        <a:lstStyle/>
        <a:p>
          <a:r>
            <a:rPr lang="tr-TR"/>
            <a:t>Aşırı iş yükü = Stratejik kayıplar</a:t>
          </a:r>
        </a:p>
      </dgm:t>
    </dgm:pt>
    <dgm:pt modelId="{9932CD0C-0B97-A943-9CCB-2B299205F455}" type="parTrans" cxnId="{D5E7448D-E2CF-F945-81F9-072DD242CD15}">
      <dgm:prSet/>
      <dgm:spPr/>
      <dgm:t>
        <a:bodyPr/>
        <a:lstStyle/>
        <a:p>
          <a:endParaRPr lang="tr-TR"/>
        </a:p>
      </dgm:t>
    </dgm:pt>
    <dgm:pt modelId="{3036EE3F-FE86-384F-B742-730E9D02784A}" type="sibTrans" cxnId="{D5E7448D-E2CF-F945-81F9-072DD242CD15}">
      <dgm:prSet/>
      <dgm:spPr/>
      <dgm:t>
        <a:bodyPr/>
        <a:lstStyle/>
        <a:p>
          <a:endParaRPr lang="tr-TR"/>
        </a:p>
      </dgm:t>
    </dgm:pt>
    <dgm:pt modelId="{55D7C984-F2E0-8944-A011-A7159B4655ED}" type="pres">
      <dgm:prSet presAssocID="{6B16988F-6A1A-6743-8292-0120111B72A5}" presName="linear" presStyleCnt="0">
        <dgm:presLayoutVars>
          <dgm:dir/>
          <dgm:animLvl val="lvl"/>
          <dgm:resizeHandles val="exact"/>
        </dgm:presLayoutVars>
      </dgm:prSet>
      <dgm:spPr/>
    </dgm:pt>
    <dgm:pt modelId="{F9A81D03-DF7F-3444-AB22-C97F3CD1609A}" type="pres">
      <dgm:prSet presAssocID="{F0F6EA52-3E49-C445-990F-A1DF6357BAD1}" presName="parentLin" presStyleCnt="0"/>
      <dgm:spPr/>
    </dgm:pt>
    <dgm:pt modelId="{15438F6E-577B-F940-8557-4940751206ED}" type="pres">
      <dgm:prSet presAssocID="{F0F6EA52-3E49-C445-990F-A1DF6357BAD1}" presName="parentLeftMargin" presStyleLbl="node1" presStyleIdx="0" presStyleCnt="4"/>
      <dgm:spPr/>
    </dgm:pt>
    <dgm:pt modelId="{8A47D363-D40C-5048-9768-91DD68A831D3}" type="pres">
      <dgm:prSet presAssocID="{F0F6EA52-3E49-C445-990F-A1DF6357BAD1}" presName="parentText" presStyleLbl="node1" presStyleIdx="0" presStyleCnt="4">
        <dgm:presLayoutVars>
          <dgm:chMax val="0"/>
          <dgm:bulletEnabled val="1"/>
        </dgm:presLayoutVars>
      </dgm:prSet>
      <dgm:spPr/>
    </dgm:pt>
    <dgm:pt modelId="{7ED0AD26-2DF1-9D4F-8F56-6E2C9FEC2241}" type="pres">
      <dgm:prSet presAssocID="{F0F6EA52-3E49-C445-990F-A1DF6357BAD1}" presName="negativeSpace" presStyleCnt="0"/>
      <dgm:spPr/>
    </dgm:pt>
    <dgm:pt modelId="{A0A77301-AE9B-5F4E-A881-47E15784F6C9}" type="pres">
      <dgm:prSet presAssocID="{F0F6EA52-3E49-C445-990F-A1DF6357BAD1}" presName="childText" presStyleLbl="conFgAcc1" presStyleIdx="0" presStyleCnt="4">
        <dgm:presLayoutVars>
          <dgm:bulletEnabled val="1"/>
        </dgm:presLayoutVars>
      </dgm:prSet>
      <dgm:spPr/>
    </dgm:pt>
    <dgm:pt modelId="{004DE3A3-3B3C-3944-ADC2-D6FB87BD6ACB}" type="pres">
      <dgm:prSet presAssocID="{94E6BC83-3E0F-3E4B-865A-94062D90494D}" presName="spaceBetweenRectangles" presStyleCnt="0"/>
      <dgm:spPr/>
    </dgm:pt>
    <dgm:pt modelId="{998EE6AE-1D29-BF49-B74D-EDC20316140C}" type="pres">
      <dgm:prSet presAssocID="{39C867EA-7C48-E34D-B478-973520826E55}" presName="parentLin" presStyleCnt="0"/>
      <dgm:spPr/>
    </dgm:pt>
    <dgm:pt modelId="{DFD902FD-D93C-AA45-B38E-B1528E5ECF96}" type="pres">
      <dgm:prSet presAssocID="{39C867EA-7C48-E34D-B478-973520826E55}" presName="parentLeftMargin" presStyleLbl="node1" presStyleIdx="0" presStyleCnt="4"/>
      <dgm:spPr/>
    </dgm:pt>
    <dgm:pt modelId="{BEBEFABF-9C07-CD49-9BB9-5FDD9C0BF1F6}" type="pres">
      <dgm:prSet presAssocID="{39C867EA-7C48-E34D-B478-973520826E55}" presName="parentText" presStyleLbl="node1" presStyleIdx="1" presStyleCnt="4">
        <dgm:presLayoutVars>
          <dgm:chMax val="0"/>
          <dgm:bulletEnabled val="1"/>
        </dgm:presLayoutVars>
      </dgm:prSet>
      <dgm:spPr/>
    </dgm:pt>
    <dgm:pt modelId="{36810C96-AF85-4749-8D31-00CFB73B0A5D}" type="pres">
      <dgm:prSet presAssocID="{39C867EA-7C48-E34D-B478-973520826E55}" presName="negativeSpace" presStyleCnt="0"/>
      <dgm:spPr/>
    </dgm:pt>
    <dgm:pt modelId="{E9E8606C-2712-614D-A8FD-33266696B08F}" type="pres">
      <dgm:prSet presAssocID="{39C867EA-7C48-E34D-B478-973520826E55}" presName="childText" presStyleLbl="conFgAcc1" presStyleIdx="1" presStyleCnt="4">
        <dgm:presLayoutVars>
          <dgm:bulletEnabled val="1"/>
        </dgm:presLayoutVars>
      </dgm:prSet>
      <dgm:spPr/>
    </dgm:pt>
    <dgm:pt modelId="{089DDB99-9595-C946-9412-6B381E90AD38}" type="pres">
      <dgm:prSet presAssocID="{BB5FCCA1-BB00-D544-BCA5-8D1ED8C87ED2}" presName="spaceBetweenRectangles" presStyleCnt="0"/>
      <dgm:spPr/>
    </dgm:pt>
    <dgm:pt modelId="{95B02E23-623B-C04E-AAFB-1AE4F4F1FADA}" type="pres">
      <dgm:prSet presAssocID="{8DF8F10D-7E06-0C45-995D-0483663BF732}" presName="parentLin" presStyleCnt="0"/>
      <dgm:spPr/>
    </dgm:pt>
    <dgm:pt modelId="{3796DDC7-B0B6-5F4A-821C-91073B6B7561}" type="pres">
      <dgm:prSet presAssocID="{8DF8F10D-7E06-0C45-995D-0483663BF732}" presName="parentLeftMargin" presStyleLbl="node1" presStyleIdx="1" presStyleCnt="4"/>
      <dgm:spPr/>
    </dgm:pt>
    <dgm:pt modelId="{A59FA378-5F6A-2149-B4AF-448B3BFE179C}" type="pres">
      <dgm:prSet presAssocID="{8DF8F10D-7E06-0C45-995D-0483663BF732}" presName="parentText" presStyleLbl="node1" presStyleIdx="2" presStyleCnt="4">
        <dgm:presLayoutVars>
          <dgm:chMax val="0"/>
          <dgm:bulletEnabled val="1"/>
        </dgm:presLayoutVars>
      </dgm:prSet>
      <dgm:spPr/>
    </dgm:pt>
    <dgm:pt modelId="{58BB5B38-E43C-BF45-BA16-C760C875AD80}" type="pres">
      <dgm:prSet presAssocID="{8DF8F10D-7E06-0C45-995D-0483663BF732}" presName="negativeSpace" presStyleCnt="0"/>
      <dgm:spPr/>
    </dgm:pt>
    <dgm:pt modelId="{8BF26D09-C852-8D41-A688-DC0B7307449C}" type="pres">
      <dgm:prSet presAssocID="{8DF8F10D-7E06-0C45-995D-0483663BF732}" presName="childText" presStyleLbl="conFgAcc1" presStyleIdx="2" presStyleCnt="4">
        <dgm:presLayoutVars>
          <dgm:bulletEnabled val="1"/>
        </dgm:presLayoutVars>
      </dgm:prSet>
      <dgm:spPr/>
    </dgm:pt>
    <dgm:pt modelId="{52D0A7F2-E410-0543-9F78-AD68EF8CA348}" type="pres">
      <dgm:prSet presAssocID="{834C32FA-D6F6-9D44-B427-B5E6AAC361AF}" presName="spaceBetweenRectangles" presStyleCnt="0"/>
      <dgm:spPr/>
    </dgm:pt>
    <dgm:pt modelId="{DB6DAF4A-246D-EB4C-8441-D20A649558E3}" type="pres">
      <dgm:prSet presAssocID="{DDF7E034-B90C-9B4A-B8B7-735A2FAA2138}" presName="parentLin" presStyleCnt="0"/>
      <dgm:spPr/>
    </dgm:pt>
    <dgm:pt modelId="{0C339519-85DC-794E-B2A8-5D2631FE70CD}" type="pres">
      <dgm:prSet presAssocID="{DDF7E034-B90C-9B4A-B8B7-735A2FAA2138}" presName="parentLeftMargin" presStyleLbl="node1" presStyleIdx="2" presStyleCnt="4"/>
      <dgm:spPr/>
    </dgm:pt>
    <dgm:pt modelId="{7AD246EC-C41C-FB4E-A642-FF374DBD791F}" type="pres">
      <dgm:prSet presAssocID="{DDF7E034-B90C-9B4A-B8B7-735A2FAA2138}" presName="parentText" presStyleLbl="node1" presStyleIdx="3" presStyleCnt="4">
        <dgm:presLayoutVars>
          <dgm:chMax val="0"/>
          <dgm:bulletEnabled val="1"/>
        </dgm:presLayoutVars>
      </dgm:prSet>
      <dgm:spPr/>
    </dgm:pt>
    <dgm:pt modelId="{BF9BB254-7EFF-3F43-9DF6-1DA00B8B771F}" type="pres">
      <dgm:prSet presAssocID="{DDF7E034-B90C-9B4A-B8B7-735A2FAA2138}" presName="negativeSpace" presStyleCnt="0"/>
      <dgm:spPr/>
    </dgm:pt>
    <dgm:pt modelId="{D2CB4BB7-D7EB-0847-A51B-F6E4C8D2F3A3}" type="pres">
      <dgm:prSet presAssocID="{DDF7E034-B90C-9B4A-B8B7-735A2FAA2138}" presName="childText" presStyleLbl="conFgAcc1" presStyleIdx="3" presStyleCnt="4">
        <dgm:presLayoutVars>
          <dgm:bulletEnabled val="1"/>
        </dgm:presLayoutVars>
      </dgm:prSet>
      <dgm:spPr/>
    </dgm:pt>
  </dgm:ptLst>
  <dgm:cxnLst>
    <dgm:cxn modelId="{D5F7CB16-DEE1-4A48-B562-E7DDC50D6A89}" srcId="{6B16988F-6A1A-6743-8292-0120111B72A5}" destId="{F0F6EA52-3E49-C445-990F-A1DF6357BAD1}" srcOrd="0" destOrd="0" parTransId="{84AC22F2-16F1-2141-BB80-E9C28B2F7FA2}" sibTransId="{94E6BC83-3E0F-3E4B-865A-94062D90494D}"/>
    <dgm:cxn modelId="{A3B1AF1A-C8F4-7C40-BA14-4A02D430EFA5}" type="presOf" srcId="{8DF8F10D-7E06-0C45-995D-0483663BF732}" destId="{A59FA378-5F6A-2149-B4AF-448B3BFE179C}" srcOrd="1" destOrd="0" presId="urn:microsoft.com/office/officeart/2005/8/layout/list1"/>
    <dgm:cxn modelId="{E748AF1C-7B24-6745-916F-12854A73894A}" type="presOf" srcId="{F0F6EA52-3E49-C445-990F-A1DF6357BAD1}" destId="{15438F6E-577B-F940-8557-4940751206ED}" srcOrd="0" destOrd="0" presId="urn:microsoft.com/office/officeart/2005/8/layout/list1"/>
    <dgm:cxn modelId="{2BB05649-A6DA-1F4E-B804-8393983C31C6}" type="presOf" srcId="{39C867EA-7C48-E34D-B478-973520826E55}" destId="{BEBEFABF-9C07-CD49-9BB9-5FDD9C0BF1F6}" srcOrd="1" destOrd="0" presId="urn:microsoft.com/office/officeart/2005/8/layout/list1"/>
    <dgm:cxn modelId="{2E6DDF4B-3F22-724C-A4B7-DBED0888711A}" type="presOf" srcId="{DDF7E034-B90C-9B4A-B8B7-735A2FAA2138}" destId="{0C339519-85DC-794E-B2A8-5D2631FE70CD}" srcOrd="0" destOrd="0" presId="urn:microsoft.com/office/officeart/2005/8/layout/list1"/>
    <dgm:cxn modelId="{32401E65-2230-D149-9948-D2E087B700C9}" srcId="{6B16988F-6A1A-6743-8292-0120111B72A5}" destId="{39C867EA-7C48-E34D-B478-973520826E55}" srcOrd="1" destOrd="0" parTransId="{7BFC2D48-F86A-564F-8C18-BDF9824CC61C}" sibTransId="{BB5FCCA1-BB00-D544-BCA5-8D1ED8C87ED2}"/>
    <dgm:cxn modelId="{F51C4284-446F-ED45-8661-45AC9A9A8B88}" type="presOf" srcId="{F0F6EA52-3E49-C445-990F-A1DF6357BAD1}" destId="{8A47D363-D40C-5048-9768-91DD68A831D3}" srcOrd="1" destOrd="0" presId="urn:microsoft.com/office/officeart/2005/8/layout/list1"/>
    <dgm:cxn modelId="{D5E7448D-E2CF-F945-81F9-072DD242CD15}" srcId="{6B16988F-6A1A-6743-8292-0120111B72A5}" destId="{DDF7E034-B90C-9B4A-B8B7-735A2FAA2138}" srcOrd="3" destOrd="0" parTransId="{9932CD0C-0B97-A943-9CCB-2B299205F455}" sibTransId="{3036EE3F-FE86-384F-B742-730E9D02784A}"/>
    <dgm:cxn modelId="{A43255A9-CC40-8341-AE86-C2454997F79D}" srcId="{6B16988F-6A1A-6743-8292-0120111B72A5}" destId="{8DF8F10D-7E06-0C45-995D-0483663BF732}" srcOrd="2" destOrd="0" parTransId="{2C57AB7E-6C5E-CF40-A23B-3061438C9564}" sibTransId="{834C32FA-D6F6-9D44-B427-B5E6AAC361AF}"/>
    <dgm:cxn modelId="{858FF5C5-2C39-4F41-B595-DDEF80E23FA0}" type="presOf" srcId="{39C867EA-7C48-E34D-B478-973520826E55}" destId="{DFD902FD-D93C-AA45-B38E-B1528E5ECF96}" srcOrd="0" destOrd="0" presId="urn:microsoft.com/office/officeart/2005/8/layout/list1"/>
    <dgm:cxn modelId="{E88BFBEF-B82B-F149-9A04-AA60F4AB312E}" type="presOf" srcId="{8DF8F10D-7E06-0C45-995D-0483663BF732}" destId="{3796DDC7-B0B6-5F4A-821C-91073B6B7561}" srcOrd="0" destOrd="0" presId="urn:microsoft.com/office/officeart/2005/8/layout/list1"/>
    <dgm:cxn modelId="{5B085BF0-D91E-7C49-BBB2-15BC923C0C06}" type="presOf" srcId="{DDF7E034-B90C-9B4A-B8B7-735A2FAA2138}" destId="{7AD246EC-C41C-FB4E-A642-FF374DBD791F}" srcOrd="1" destOrd="0" presId="urn:microsoft.com/office/officeart/2005/8/layout/list1"/>
    <dgm:cxn modelId="{9618E8FC-E27F-7B48-A4A5-8F781387E83D}" type="presOf" srcId="{6B16988F-6A1A-6743-8292-0120111B72A5}" destId="{55D7C984-F2E0-8944-A011-A7159B4655ED}" srcOrd="0" destOrd="0" presId="urn:microsoft.com/office/officeart/2005/8/layout/list1"/>
    <dgm:cxn modelId="{A7EAC1DB-9924-AF4B-BEDC-69E0004534AA}" type="presParOf" srcId="{55D7C984-F2E0-8944-A011-A7159B4655ED}" destId="{F9A81D03-DF7F-3444-AB22-C97F3CD1609A}" srcOrd="0" destOrd="0" presId="urn:microsoft.com/office/officeart/2005/8/layout/list1"/>
    <dgm:cxn modelId="{BF80E4B4-9C01-F641-91C4-117F87C333E1}" type="presParOf" srcId="{F9A81D03-DF7F-3444-AB22-C97F3CD1609A}" destId="{15438F6E-577B-F940-8557-4940751206ED}" srcOrd="0" destOrd="0" presId="urn:microsoft.com/office/officeart/2005/8/layout/list1"/>
    <dgm:cxn modelId="{9B0C3A80-C2CD-AA47-9B52-3DC554FF3FE5}" type="presParOf" srcId="{F9A81D03-DF7F-3444-AB22-C97F3CD1609A}" destId="{8A47D363-D40C-5048-9768-91DD68A831D3}" srcOrd="1" destOrd="0" presId="urn:microsoft.com/office/officeart/2005/8/layout/list1"/>
    <dgm:cxn modelId="{A3154E0D-006D-824D-807D-5B5E8316BC81}" type="presParOf" srcId="{55D7C984-F2E0-8944-A011-A7159B4655ED}" destId="{7ED0AD26-2DF1-9D4F-8F56-6E2C9FEC2241}" srcOrd="1" destOrd="0" presId="urn:microsoft.com/office/officeart/2005/8/layout/list1"/>
    <dgm:cxn modelId="{E84667CE-5F37-A94C-A33F-7815C7708580}" type="presParOf" srcId="{55D7C984-F2E0-8944-A011-A7159B4655ED}" destId="{A0A77301-AE9B-5F4E-A881-47E15784F6C9}" srcOrd="2" destOrd="0" presId="urn:microsoft.com/office/officeart/2005/8/layout/list1"/>
    <dgm:cxn modelId="{2C8060AE-CBDE-DF46-AC89-C1501A30E323}" type="presParOf" srcId="{55D7C984-F2E0-8944-A011-A7159B4655ED}" destId="{004DE3A3-3B3C-3944-ADC2-D6FB87BD6ACB}" srcOrd="3" destOrd="0" presId="urn:microsoft.com/office/officeart/2005/8/layout/list1"/>
    <dgm:cxn modelId="{79690C9E-2BD6-8A44-ABBF-7657A79303FD}" type="presParOf" srcId="{55D7C984-F2E0-8944-A011-A7159B4655ED}" destId="{998EE6AE-1D29-BF49-B74D-EDC20316140C}" srcOrd="4" destOrd="0" presId="urn:microsoft.com/office/officeart/2005/8/layout/list1"/>
    <dgm:cxn modelId="{26CB9CFE-CEA2-7647-8F86-996034752920}" type="presParOf" srcId="{998EE6AE-1D29-BF49-B74D-EDC20316140C}" destId="{DFD902FD-D93C-AA45-B38E-B1528E5ECF96}" srcOrd="0" destOrd="0" presId="urn:microsoft.com/office/officeart/2005/8/layout/list1"/>
    <dgm:cxn modelId="{750FC34D-0D2F-EB4C-90F5-D47C2451472B}" type="presParOf" srcId="{998EE6AE-1D29-BF49-B74D-EDC20316140C}" destId="{BEBEFABF-9C07-CD49-9BB9-5FDD9C0BF1F6}" srcOrd="1" destOrd="0" presId="urn:microsoft.com/office/officeart/2005/8/layout/list1"/>
    <dgm:cxn modelId="{A7145A0A-E398-F845-BA8E-234BF0885386}" type="presParOf" srcId="{55D7C984-F2E0-8944-A011-A7159B4655ED}" destId="{36810C96-AF85-4749-8D31-00CFB73B0A5D}" srcOrd="5" destOrd="0" presId="urn:microsoft.com/office/officeart/2005/8/layout/list1"/>
    <dgm:cxn modelId="{BD4882FE-326A-9C4D-B9B9-312EFBAD4085}" type="presParOf" srcId="{55D7C984-F2E0-8944-A011-A7159B4655ED}" destId="{E9E8606C-2712-614D-A8FD-33266696B08F}" srcOrd="6" destOrd="0" presId="urn:microsoft.com/office/officeart/2005/8/layout/list1"/>
    <dgm:cxn modelId="{7F443CF4-5952-D84A-995F-8F82749E6C53}" type="presParOf" srcId="{55D7C984-F2E0-8944-A011-A7159B4655ED}" destId="{089DDB99-9595-C946-9412-6B381E90AD38}" srcOrd="7" destOrd="0" presId="urn:microsoft.com/office/officeart/2005/8/layout/list1"/>
    <dgm:cxn modelId="{E6753395-DB3C-214C-8384-A31D48135245}" type="presParOf" srcId="{55D7C984-F2E0-8944-A011-A7159B4655ED}" destId="{95B02E23-623B-C04E-AAFB-1AE4F4F1FADA}" srcOrd="8" destOrd="0" presId="urn:microsoft.com/office/officeart/2005/8/layout/list1"/>
    <dgm:cxn modelId="{48ACE1F3-DE90-884C-9CD7-65CC7722F811}" type="presParOf" srcId="{95B02E23-623B-C04E-AAFB-1AE4F4F1FADA}" destId="{3796DDC7-B0B6-5F4A-821C-91073B6B7561}" srcOrd="0" destOrd="0" presId="urn:microsoft.com/office/officeart/2005/8/layout/list1"/>
    <dgm:cxn modelId="{B06F27A2-A127-3348-A0B9-07A52C47B1C0}" type="presParOf" srcId="{95B02E23-623B-C04E-AAFB-1AE4F4F1FADA}" destId="{A59FA378-5F6A-2149-B4AF-448B3BFE179C}" srcOrd="1" destOrd="0" presId="urn:microsoft.com/office/officeart/2005/8/layout/list1"/>
    <dgm:cxn modelId="{9663BC03-413B-D344-A2A9-B80AB27D46B4}" type="presParOf" srcId="{55D7C984-F2E0-8944-A011-A7159B4655ED}" destId="{58BB5B38-E43C-BF45-BA16-C760C875AD80}" srcOrd="9" destOrd="0" presId="urn:microsoft.com/office/officeart/2005/8/layout/list1"/>
    <dgm:cxn modelId="{FCB431C0-1E96-3043-A48F-9B3831469061}" type="presParOf" srcId="{55D7C984-F2E0-8944-A011-A7159B4655ED}" destId="{8BF26D09-C852-8D41-A688-DC0B7307449C}" srcOrd="10" destOrd="0" presId="urn:microsoft.com/office/officeart/2005/8/layout/list1"/>
    <dgm:cxn modelId="{C33E2FF0-1965-3B40-BDD2-8005251D2997}" type="presParOf" srcId="{55D7C984-F2E0-8944-A011-A7159B4655ED}" destId="{52D0A7F2-E410-0543-9F78-AD68EF8CA348}" srcOrd="11" destOrd="0" presId="urn:microsoft.com/office/officeart/2005/8/layout/list1"/>
    <dgm:cxn modelId="{EC25E21C-D473-6444-840C-5FF634584055}" type="presParOf" srcId="{55D7C984-F2E0-8944-A011-A7159B4655ED}" destId="{DB6DAF4A-246D-EB4C-8441-D20A649558E3}" srcOrd="12" destOrd="0" presId="urn:microsoft.com/office/officeart/2005/8/layout/list1"/>
    <dgm:cxn modelId="{50CD65F4-8C21-2646-9ED7-4EC3C222118D}" type="presParOf" srcId="{DB6DAF4A-246D-EB4C-8441-D20A649558E3}" destId="{0C339519-85DC-794E-B2A8-5D2631FE70CD}" srcOrd="0" destOrd="0" presId="urn:microsoft.com/office/officeart/2005/8/layout/list1"/>
    <dgm:cxn modelId="{7899048A-201D-AB4D-B1A9-11818CA1E02A}" type="presParOf" srcId="{DB6DAF4A-246D-EB4C-8441-D20A649558E3}" destId="{7AD246EC-C41C-FB4E-A642-FF374DBD791F}" srcOrd="1" destOrd="0" presId="urn:microsoft.com/office/officeart/2005/8/layout/list1"/>
    <dgm:cxn modelId="{706A081C-DC07-0446-AE11-AC9C49E6BBEB}" type="presParOf" srcId="{55D7C984-F2E0-8944-A011-A7159B4655ED}" destId="{BF9BB254-7EFF-3F43-9DF6-1DA00B8B771F}" srcOrd="13" destOrd="0" presId="urn:microsoft.com/office/officeart/2005/8/layout/list1"/>
    <dgm:cxn modelId="{7B47C780-F3FC-C047-83B0-17E219773E76}" type="presParOf" srcId="{55D7C984-F2E0-8944-A011-A7159B4655ED}" destId="{D2CB4BB7-D7EB-0847-A51B-F6E4C8D2F3A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2AF491-CC6E-5542-A053-607C86FE1924}" type="doc">
      <dgm:prSet loTypeId="urn:microsoft.com/office/officeart/2005/8/layout/hProcess11" loCatId="" qsTypeId="urn:microsoft.com/office/officeart/2005/8/quickstyle/simple1" qsCatId="simple" csTypeId="urn:microsoft.com/office/officeart/2005/8/colors/colorful1" csCatId="colorful" phldr="1"/>
      <dgm:spPr/>
      <dgm:t>
        <a:bodyPr/>
        <a:lstStyle/>
        <a:p>
          <a:endParaRPr lang="tr-TR"/>
        </a:p>
      </dgm:t>
    </dgm:pt>
    <dgm:pt modelId="{BDD47872-E420-1247-9DA5-D00787DB90E6}">
      <dgm:prSet phldrT="[Metin]"/>
      <dgm:spPr/>
      <dgm:t>
        <a:bodyPr/>
        <a:lstStyle/>
        <a:p>
          <a:r>
            <a:rPr lang="tr-TR"/>
            <a:t>Her birimin katkısı stratejik hedeflere bağlanmalı</a:t>
          </a:r>
          <a:endParaRPr lang="tr-TR" dirty="0"/>
        </a:p>
      </dgm:t>
    </dgm:pt>
    <dgm:pt modelId="{D6E38D5E-D4F8-2140-B119-37BE75968C39}" type="parTrans" cxnId="{F89A166D-4D71-5042-8152-B69F55745880}">
      <dgm:prSet/>
      <dgm:spPr/>
      <dgm:t>
        <a:bodyPr/>
        <a:lstStyle/>
        <a:p>
          <a:endParaRPr lang="tr-TR"/>
        </a:p>
      </dgm:t>
    </dgm:pt>
    <dgm:pt modelId="{93831D46-B66A-F240-B232-90B443145379}" type="sibTrans" cxnId="{F89A166D-4D71-5042-8152-B69F55745880}">
      <dgm:prSet/>
      <dgm:spPr/>
      <dgm:t>
        <a:bodyPr/>
        <a:lstStyle/>
        <a:p>
          <a:endParaRPr lang="tr-TR"/>
        </a:p>
      </dgm:t>
    </dgm:pt>
    <dgm:pt modelId="{2CED53DB-D218-644E-8C88-7A9ECE8AF335}">
      <dgm:prSet/>
      <dgm:spPr/>
      <dgm:t>
        <a:bodyPr/>
        <a:lstStyle/>
        <a:p>
          <a:pPr>
            <a:buNone/>
          </a:pPr>
          <a:r>
            <a:rPr lang="tr-TR"/>
            <a:t>Bireysel performans göstergeleri stratejik sonuçlara hizalanmalı</a:t>
          </a:r>
        </a:p>
      </dgm:t>
    </dgm:pt>
    <dgm:pt modelId="{688C58CF-66DE-1F47-86F3-743BA88C57C6}" type="parTrans" cxnId="{2DA120A8-4C9E-A042-BAAC-7D346F136F0D}">
      <dgm:prSet/>
      <dgm:spPr/>
      <dgm:t>
        <a:bodyPr/>
        <a:lstStyle/>
        <a:p>
          <a:endParaRPr lang="tr-TR"/>
        </a:p>
      </dgm:t>
    </dgm:pt>
    <dgm:pt modelId="{E86BEA06-C3D9-F340-A352-09B9A9638B83}" type="sibTrans" cxnId="{2DA120A8-4C9E-A042-BAAC-7D346F136F0D}">
      <dgm:prSet/>
      <dgm:spPr/>
      <dgm:t>
        <a:bodyPr/>
        <a:lstStyle/>
        <a:p>
          <a:endParaRPr lang="tr-TR"/>
        </a:p>
      </dgm:t>
    </dgm:pt>
    <dgm:pt modelId="{4A70EA28-6892-5841-8FF7-AE7B05EB214B}">
      <dgm:prSet/>
      <dgm:spPr/>
      <dgm:t>
        <a:bodyPr/>
        <a:lstStyle/>
        <a:p>
          <a:r>
            <a:rPr lang="tr-TR"/>
            <a:t>Karar süreçlerine çoklu ekipler dâhil edilmeli</a:t>
          </a:r>
        </a:p>
      </dgm:t>
    </dgm:pt>
    <dgm:pt modelId="{6D20100F-0F39-2541-A7F9-8A7E1641850F}" type="parTrans" cxnId="{5A37642B-74ED-DB4A-9FD3-340AC387A8C5}">
      <dgm:prSet/>
      <dgm:spPr/>
      <dgm:t>
        <a:bodyPr/>
        <a:lstStyle/>
        <a:p>
          <a:endParaRPr lang="tr-TR"/>
        </a:p>
      </dgm:t>
    </dgm:pt>
    <dgm:pt modelId="{204B4199-6E09-0348-933E-E2F1DCAB7C59}" type="sibTrans" cxnId="{5A37642B-74ED-DB4A-9FD3-340AC387A8C5}">
      <dgm:prSet/>
      <dgm:spPr/>
      <dgm:t>
        <a:bodyPr/>
        <a:lstStyle/>
        <a:p>
          <a:endParaRPr lang="tr-TR"/>
        </a:p>
      </dgm:t>
    </dgm:pt>
    <dgm:pt modelId="{A123536F-9339-284A-855C-7E44EC54246C}" type="pres">
      <dgm:prSet presAssocID="{122AF491-CC6E-5542-A053-607C86FE1924}" presName="Name0" presStyleCnt="0">
        <dgm:presLayoutVars>
          <dgm:dir/>
          <dgm:resizeHandles val="exact"/>
        </dgm:presLayoutVars>
      </dgm:prSet>
      <dgm:spPr/>
    </dgm:pt>
    <dgm:pt modelId="{D70D6B23-0676-4741-9ACD-2C22CAF5D2CF}" type="pres">
      <dgm:prSet presAssocID="{122AF491-CC6E-5542-A053-607C86FE1924}" presName="arrow" presStyleLbl="bgShp" presStyleIdx="0" presStyleCnt="1"/>
      <dgm:spPr/>
    </dgm:pt>
    <dgm:pt modelId="{7D233F88-B4FC-2C4C-8961-0733483F0A0B}" type="pres">
      <dgm:prSet presAssocID="{122AF491-CC6E-5542-A053-607C86FE1924}" presName="points" presStyleCnt="0"/>
      <dgm:spPr/>
    </dgm:pt>
    <dgm:pt modelId="{DA98F8BA-42B1-7E48-A68A-02822A37DA52}" type="pres">
      <dgm:prSet presAssocID="{BDD47872-E420-1247-9DA5-D00787DB90E6}" presName="compositeA" presStyleCnt="0"/>
      <dgm:spPr/>
    </dgm:pt>
    <dgm:pt modelId="{198BBAFA-FD39-A647-BCD1-2B5972907DEE}" type="pres">
      <dgm:prSet presAssocID="{BDD47872-E420-1247-9DA5-D00787DB90E6}" presName="textA" presStyleLbl="revTx" presStyleIdx="0" presStyleCnt="3">
        <dgm:presLayoutVars>
          <dgm:bulletEnabled val="1"/>
        </dgm:presLayoutVars>
      </dgm:prSet>
      <dgm:spPr/>
    </dgm:pt>
    <dgm:pt modelId="{F4A053C9-E46A-2949-A326-D01A1F00DCED}" type="pres">
      <dgm:prSet presAssocID="{BDD47872-E420-1247-9DA5-D00787DB90E6}" presName="circleA" presStyleLbl="node1" presStyleIdx="0" presStyleCnt="3"/>
      <dgm:spPr/>
    </dgm:pt>
    <dgm:pt modelId="{659F5489-6890-9A42-AE33-4477AA57EC9E}" type="pres">
      <dgm:prSet presAssocID="{BDD47872-E420-1247-9DA5-D00787DB90E6}" presName="spaceA" presStyleCnt="0"/>
      <dgm:spPr/>
    </dgm:pt>
    <dgm:pt modelId="{7FD29D09-EA03-0744-8158-E0A2BAE6B979}" type="pres">
      <dgm:prSet presAssocID="{93831D46-B66A-F240-B232-90B443145379}" presName="space" presStyleCnt="0"/>
      <dgm:spPr/>
    </dgm:pt>
    <dgm:pt modelId="{2A832C7F-F6BD-DC48-8BB8-2AFCAF2DC5D8}" type="pres">
      <dgm:prSet presAssocID="{2CED53DB-D218-644E-8C88-7A9ECE8AF335}" presName="compositeB" presStyleCnt="0"/>
      <dgm:spPr/>
    </dgm:pt>
    <dgm:pt modelId="{1630A4C7-6E36-4C4D-8095-22EF9A95954F}" type="pres">
      <dgm:prSet presAssocID="{2CED53DB-D218-644E-8C88-7A9ECE8AF335}" presName="textB" presStyleLbl="revTx" presStyleIdx="1" presStyleCnt="3">
        <dgm:presLayoutVars>
          <dgm:bulletEnabled val="1"/>
        </dgm:presLayoutVars>
      </dgm:prSet>
      <dgm:spPr/>
    </dgm:pt>
    <dgm:pt modelId="{C185F12A-0106-D544-A5D6-96B48EE9CB25}" type="pres">
      <dgm:prSet presAssocID="{2CED53DB-D218-644E-8C88-7A9ECE8AF335}" presName="circleB" presStyleLbl="node1" presStyleIdx="1" presStyleCnt="3"/>
      <dgm:spPr/>
    </dgm:pt>
    <dgm:pt modelId="{13196CE6-A64A-5543-8651-7724A72FE250}" type="pres">
      <dgm:prSet presAssocID="{2CED53DB-D218-644E-8C88-7A9ECE8AF335}" presName="spaceB" presStyleCnt="0"/>
      <dgm:spPr/>
    </dgm:pt>
    <dgm:pt modelId="{C60D4AB3-DF49-A84C-A111-04901AC05996}" type="pres">
      <dgm:prSet presAssocID="{E86BEA06-C3D9-F340-A352-09B9A9638B83}" presName="space" presStyleCnt="0"/>
      <dgm:spPr/>
    </dgm:pt>
    <dgm:pt modelId="{A7E40E22-103F-B745-B082-2E1E5AD459F2}" type="pres">
      <dgm:prSet presAssocID="{4A70EA28-6892-5841-8FF7-AE7B05EB214B}" presName="compositeA" presStyleCnt="0"/>
      <dgm:spPr/>
    </dgm:pt>
    <dgm:pt modelId="{94CFA07A-7185-B547-BB3F-3C45072396B7}" type="pres">
      <dgm:prSet presAssocID="{4A70EA28-6892-5841-8FF7-AE7B05EB214B}" presName="textA" presStyleLbl="revTx" presStyleIdx="2" presStyleCnt="3">
        <dgm:presLayoutVars>
          <dgm:bulletEnabled val="1"/>
        </dgm:presLayoutVars>
      </dgm:prSet>
      <dgm:spPr/>
    </dgm:pt>
    <dgm:pt modelId="{B9B165B6-087D-974F-A338-303DF9BE4080}" type="pres">
      <dgm:prSet presAssocID="{4A70EA28-6892-5841-8FF7-AE7B05EB214B}" presName="circleA" presStyleLbl="node1" presStyleIdx="2" presStyleCnt="3"/>
      <dgm:spPr/>
    </dgm:pt>
    <dgm:pt modelId="{F6091101-81C8-D541-A2DA-0A178EFA82B2}" type="pres">
      <dgm:prSet presAssocID="{4A70EA28-6892-5841-8FF7-AE7B05EB214B}" presName="spaceA" presStyleCnt="0"/>
      <dgm:spPr/>
    </dgm:pt>
  </dgm:ptLst>
  <dgm:cxnLst>
    <dgm:cxn modelId="{8EEF940C-CD37-D44A-99AC-52734A51D0A4}" type="presOf" srcId="{2CED53DB-D218-644E-8C88-7A9ECE8AF335}" destId="{1630A4C7-6E36-4C4D-8095-22EF9A95954F}" srcOrd="0" destOrd="0" presId="urn:microsoft.com/office/officeart/2005/8/layout/hProcess11"/>
    <dgm:cxn modelId="{5A37642B-74ED-DB4A-9FD3-340AC387A8C5}" srcId="{122AF491-CC6E-5542-A053-607C86FE1924}" destId="{4A70EA28-6892-5841-8FF7-AE7B05EB214B}" srcOrd="2" destOrd="0" parTransId="{6D20100F-0F39-2541-A7F9-8A7E1641850F}" sibTransId="{204B4199-6E09-0348-933E-E2F1DCAB7C59}"/>
    <dgm:cxn modelId="{CB57B360-DC26-C84C-8648-47222FFF520F}" type="presOf" srcId="{BDD47872-E420-1247-9DA5-D00787DB90E6}" destId="{198BBAFA-FD39-A647-BCD1-2B5972907DEE}" srcOrd="0" destOrd="0" presId="urn:microsoft.com/office/officeart/2005/8/layout/hProcess11"/>
    <dgm:cxn modelId="{F89A166D-4D71-5042-8152-B69F55745880}" srcId="{122AF491-CC6E-5542-A053-607C86FE1924}" destId="{BDD47872-E420-1247-9DA5-D00787DB90E6}" srcOrd="0" destOrd="0" parTransId="{D6E38D5E-D4F8-2140-B119-37BE75968C39}" sibTransId="{93831D46-B66A-F240-B232-90B443145379}"/>
    <dgm:cxn modelId="{DA20EC7F-D19E-4947-B7DC-F51121AB7411}" type="presOf" srcId="{4A70EA28-6892-5841-8FF7-AE7B05EB214B}" destId="{94CFA07A-7185-B547-BB3F-3C45072396B7}" srcOrd="0" destOrd="0" presId="urn:microsoft.com/office/officeart/2005/8/layout/hProcess11"/>
    <dgm:cxn modelId="{2DA120A8-4C9E-A042-BAAC-7D346F136F0D}" srcId="{122AF491-CC6E-5542-A053-607C86FE1924}" destId="{2CED53DB-D218-644E-8C88-7A9ECE8AF335}" srcOrd="1" destOrd="0" parTransId="{688C58CF-66DE-1F47-86F3-743BA88C57C6}" sibTransId="{E86BEA06-C3D9-F340-A352-09B9A9638B83}"/>
    <dgm:cxn modelId="{AC7BBCFB-6102-F047-A990-10D00EDBE3F8}" type="presOf" srcId="{122AF491-CC6E-5542-A053-607C86FE1924}" destId="{A123536F-9339-284A-855C-7E44EC54246C}" srcOrd="0" destOrd="0" presId="urn:microsoft.com/office/officeart/2005/8/layout/hProcess11"/>
    <dgm:cxn modelId="{E0D8B487-D1CC-244A-9C5B-B07712210121}" type="presParOf" srcId="{A123536F-9339-284A-855C-7E44EC54246C}" destId="{D70D6B23-0676-4741-9ACD-2C22CAF5D2CF}" srcOrd="0" destOrd="0" presId="urn:microsoft.com/office/officeart/2005/8/layout/hProcess11"/>
    <dgm:cxn modelId="{93AB0046-BF4A-7A4F-B988-3F3EBE37F630}" type="presParOf" srcId="{A123536F-9339-284A-855C-7E44EC54246C}" destId="{7D233F88-B4FC-2C4C-8961-0733483F0A0B}" srcOrd="1" destOrd="0" presId="urn:microsoft.com/office/officeart/2005/8/layout/hProcess11"/>
    <dgm:cxn modelId="{FFDABAD2-2D15-0E4B-951B-C405A15AD890}" type="presParOf" srcId="{7D233F88-B4FC-2C4C-8961-0733483F0A0B}" destId="{DA98F8BA-42B1-7E48-A68A-02822A37DA52}" srcOrd="0" destOrd="0" presId="urn:microsoft.com/office/officeart/2005/8/layout/hProcess11"/>
    <dgm:cxn modelId="{C478FBC1-C1CF-2C4C-AD87-147B41B26251}" type="presParOf" srcId="{DA98F8BA-42B1-7E48-A68A-02822A37DA52}" destId="{198BBAFA-FD39-A647-BCD1-2B5972907DEE}" srcOrd="0" destOrd="0" presId="urn:microsoft.com/office/officeart/2005/8/layout/hProcess11"/>
    <dgm:cxn modelId="{7DEFBFCF-85DC-0C4F-80B3-0A2BBAF96B00}" type="presParOf" srcId="{DA98F8BA-42B1-7E48-A68A-02822A37DA52}" destId="{F4A053C9-E46A-2949-A326-D01A1F00DCED}" srcOrd="1" destOrd="0" presId="urn:microsoft.com/office/officeart/2005/8/layout/hProcess11"/>
    <dgm:cxn modelId="{E75AA4B6-C6B3-7545-966C-6EED91C6F1DC}" type="presParOf" srcId="{DA98F8BA-42B1-7E48-A68A-02822A37DA52}" destId="{659F5489-6890-9A42-AE33-4477AA57EC9E}" srcOrd="2" destOrd="0" presId="urn:microsoft.com/office/officeart/2005/8/layout/hProcess11"/>
    <dgm:cxn modelId="{0410E189-CE6D-C847-9F1D-50984BEF7D82}" type="presParOf" srcId="{7D233F88-B4FC-2C4C-8961-0733483F0A0B}" destId="{7FD29D09-EA03-0744-8158-E0A2BAE6B979}" srcOrd="1" destOrd="0" presId="urn:microsoft.com/office/officeart/2005/8/layout/hProcess11"/>
    <dgm:cxn modelId="{9E355A41-5988-E34A-9BFE-D78E46972C62}" type="presParOf" srcId="{7D233F88-B4FC-2C4C-8961-0733483F0A0B}" destId="{2A832C7F-F6BD-DC48-8BB8-2AFCAF2DC5D8}" srcOrd="2" destOrd="0" presId="urn:microsoft.com/office/officeart/2005/8/layout/hProcess11"/>
    <dgm:cxn modelId="{D7E7AE89-4FE7-E24B-B22A-29145E87E0E7}" type="presParOf" srcId="{2A832C7F-F6BD-DC48-8BB8-2AFCAF2DC5D8}" destId="{1630A4C7-6E36-4C4D-8095-22EF9A95954F}" srcOrd="0" destOrd="0" presId="urn:microsoft.com/office/officeart/2005/8/layout/hProcess11"/>
    <dgm:cxn modelId="{404B2179-FF52-674B-AE86-9D85AFC2558E}" type="presParOf" srcId="{2A832C7F-F6BD-DC48-8BB8-2AFCAF2DC5D8}" destId="{C185F12A-0106-D544-A5D6-96B48EE9CB25}" srcOrd="1" destOrd="0" presId="urn:microsoft.com/office/officeart/2005/8/layout/hProcess11"/>
    <dgm:cxn modelId="{6DBF6796-43AA-E046-88C5-930FCB33F1B3}" type="presParOf" srcId="{2A832C7F-F6BD-DC48-8BB8-2AFCAF2DC5D8}" destId="{13196CE6-A64A-5543-8651-7724A72FE250}" srcOrd="2" destOrd="0" presId="urn:microsoft.com/office/officeart/2005/8/layout/hProcess11"/>
    <dgm:cxn modelId="{E2A6C4F3-FADF-7044-836F-3A654FA3BE0B}" type="presParOf" srcId="{7D233F88-B4FC-2C4C-8961-0733483F0A0B}" destId="{C60D4AB3-DF49-A84C-A111-04901AC05996}" srcOrd="3" destOrd="0" presId="urn:microsoft.com/office/officeart/2005/8/layout/hProcess11"/>
    <dgm:cxn modelId="{F2D16065-0DF2-314E-8A61-256CD8C9F914}" type="presParOf" srcId="{7D233F88-B4FC-2C4C-8961-0733483F0A0B}" destId="{A7E40E22-103F-B745-B082-2E1E5AD459F2}" srcOrd="4" destOrd="0" presId="urn:microsoft.com/office/officeart/2005/8/layout/hProcess11"/>
    <dgm:cxn modelId="{CF37C867-CB95-0844-B5D3-26AE60359845}" type="presParOf" srcId="{A7E40E22-103F-B745-B082-2E1E5AD459F2}" destId="{94CFA07A-7185-B547-BB3F-3C45072396B7}" srcOrd="0" destOrd="0" presId="urn:microsoft.com/office/officeart/2005/8/layout/hProcess11"/>
    <dgm:cxn modelId="{5F64120F-1BC2-9A46-B159-70BDFCF9674E}" type="presParOf" srcId="{A7E40E22-103F-B745-B082-2E1E5AD459F2}" destId="{B9B165B6-087D-974F-A338-303DF9BE4080}" srcOrd="1" destOrd="0" presId="urn:microsoft.com/office/officeart/2005/8/layout/hProcess11"/>
    <dgm:cxn modelId="{270F71BE-18DE-2B40-AEDA-E34546E10545}" type="presParOf" srcId="{A7E40E22-103F-B745-B082-2E1E5AD459F2}" destId="{F6091101-81C8-D541-A2DA-0A178EFA82B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93B651B-F4C3-9045-97FE-0E9EA7F315AB}"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tr-TR"/>
        </a:p>
      </dgm:t>
    </dgm:pt>
    <dgm:pt modelId="{516C872F-A5D9-D14E-9153-0C13078D5C26}">
      <dgm:prSet phldrT="[Metin]"/>
      <dgm:spPr/>
      <dgm:t>
        <a:bodyPr/>
        <a:lstStyle/>
        <a:p>
          <a:pPr>
            <a:buNone/>
          </a:pPr>
          <a:r>
            <a:rPr lang="tr-TR"/>
            <a:t>Fikir söyleme özgürlüğü</a:t>
          </a:r>
        </a:p>
      </dgm:t>
    </dgm:pt>
    <dgm:pt modelId="{7D8E1CE5-3220-E64F-9CE5-9E56DC05B534}" type="parTrans" cxnId="{A896B60B-F766-DE43-AE3C-DB436DE185C7}">
      <dgm:prSet/>
      <dgm:spPr/>
      <dgm:t>
        <a:bodyPr/>
        <a:lstStyle/>
        <a:p>
          <a:endParaRPr lang="tr-TR"/>
        </a:p>
      </dgm:t>
    </dgm:pt>
    <dgm:pt modelId="{0EEB3ED0-0BF1-3847-AA65-69AAEEF0A50E}" type="sibTrans" cxnId="{A896B60B-F766-DE43-AE3C-DB436DE185C7}">
      <dgm:prSet/>
      <dgm:spPr/>
      <dgm:t>
        <a:bodyPr/>
        <a:lstStyle/>
        <a:p>
          <a:endParaRPr lang="tr-TR"/>
        </a:p>
      </dgm:t>
    </dgm:pt>
    <dgm:pt modelId="{B53DE851-C928-4245-A35B-B8DDD74EA8C5}">
      <dgm:prSet/>
      <dgm:spPr/>
      <dgm:t>
        <a:bodyPr/>
        <a:lstStyle/>
        <a:p>
          <a:pPr>
            <a:buNone/>
          </a:pPr>
          <a:r>
            <a:rPr lang="tr-TR" dirty="0"/>
            <a:t>Belirsizliğin değil, sorumluluğun paylaşımı</a:t>
          </a:r>
        </a:p>
      </dgm:t>
    </dgm:pt>
    <dgm:pt modelId="{50D883C5-FC1D-3241-8850-E0B905B061AA}" type="parTrans" cxnId="{4031AB2D-4E7E-BE43-9967-969D6DC261A2}">
      <dgm:prSet/>
      <dgm:spPr/>
      <dgm:t>
        <a:bodyPr/>
        <a:lstStyle/>
        <a:p>
          <a:endParaRPr lang="tr-TR"/>
        </a:p>
      </dgm:t>
    </dgm:pt>
    <dgm:pt modelId="{C0B8C66B-A361-AA47-BE69-10798BAA32B8}" type="sibTrans" cxnId="{4031AB2D-4E7E-BE43-9967-969D6DC261A2}">
      <dgm:prSet/>
      <dgm:spPr/>
      <dgm:t>
        <a:bodyPr/>
        <a:lstStyle/>
        <a:p>
          <a:endParaRPr lang="tr-TR"/>
        </a:p>
      </dgm:t>
    </dgm:pt>
    <dgm:pt modelId="{8CE0B66C-BE30-9041-AB1A-9BC26EBE062A}">
      <dgm:prSet/>
      <dgm:spPr/>
      <dgm:t>
        <a:bodyPr/>
        <a:lstStyle/>
        <a:p>
          <a:r>
            <a:rPr lang="tr-TR"/>
            <a:t>Açık geribildirim döngüsü</a:t>
          </a:r>
        </a:p>
      </dgm:t>
    </dgm:pt>
    <dgm:pt modelId="{71C7185C-B02A-5B46-9610-EDF6A90C6E47}" type="parTrans" cxnId="{88038DBE-03D2-AC41-A826-160705649830}">
      <dgm:prSet/>
      <dgm:spPr/>
      <dgm:t>
        <a:bodyPr/>
        <a:lstStyle/>
        <a:p>
          <a:endParaRPr lang="tr-TR"/>
        </a:p>
      </dgm:t>
    </dgm:pt>
    <dgm:pt modelId="{DDF99E1F-176F-FE41-BB62-B8A75CE74EC4}" type="sibTrans" cxnId="{88038DBE-03D2-AC41-A826-160705649830}">
      <dgm:prSet/>
      <dgm:spPr/>
      <dgm:t>
        <a:bodyPr/>
        <a:lstStyle/>
        <a:p>
          <a:endParaRPr lang="tr-TR"/>
        </a:p>
      </dgm:t>
    </dgm:pt>
    <dgm:pt modelId="{B7ADD4EE-A6AA-0B4A-BFA3-33BD5D89C455}" type="pres">
      <dgm:prSet presAssocID="{593B651B-F4C3-9045-97FE-0E9EA7F315AB}" presName="diagram" presStyleCnt="0">
        <dgm:presLayoutVars>
          <dgm:dir/>
          <dgm:resizeHandles val="exact"/>
        </dgm:presLayoutVars>
      </dgm:prSet>
      <dgm:spPr/>
    </dgm:pt>
    <dgm:pt modelId="{0C06D35F-5F1C-644D-8B87-78AEFA80DFBD}" type="pres">
      <dgm:prSet presAssocID="{516C872F-A5D9-D14E-9153-0C13078D5C26}" presName="node" presStyleLbl="node1" presStyleIdx="0" presStyleCnt="3">
        <dgm:presLayoutVars>
          <dgm:bulletEnabled val="1"/>
        </dgm:presLayoutVars>
      </dgm:prSet>
      <dgm:spPr/>
    </dgm:pt>
    <dgm:pt modelId="{507EA52C-5E90-6E42-BCDC-21DF375EC4AD}" type="pres">
      <dgm:prSet presAssocID="{0EEB3ED0-0BF1-3847-AA65-69AAEEF0A50E}" presName="sibTrans" presStyleCnt="0"/>
      <dgm:spPr/>
    </dgm:pt>
    <dgm:pt modelId="{E87A74E2-82CE-7848-943C-3BCF89C260BA}" type="pres">
      <dgm:prSet presAssocID="{B53DE851-C928-4245-A35B-B8DDD74EA8C5}" presName="node" presStyleLbl="node1" presStyleIdx="1" presStyleCnt="3">
        <dgm:presLayoutVars>
          <dgm:bulletEnabled val="1"/>
        </dgm:presLayoutVars>
      </dgm:prSet>
      <dgm:spPr/>
    </dgm:pt>
    <dgm:pt modelId="{0B559D9C-95E3-1047-A738-0B7830CFD51A}" type="pres">
      <dgm:prSet presAssocID="{C0B8C66B-A361-AA47-BE69-10798BAA32B8}" presName="sibTrans" presStyleCnt="0"/>
      <dgm:spPr/>
    </dgm:pt>
    <dgm:pt modelId="{4BF3AA1B-81BC-B247-8700-43672E2F5AA6}" type="pres">
      <dgm:prSet presAssocID="{8CE0B66C-BE30-9041-AB1A-9BC26EBE062A}" presName="node" presStyleLbl="node1" presStyleIdx="2" presStyleCnt="3">
        <dgm:presLayoutVars>
          <dgm:bulletEnabled val="1"/>
        </dgm:presLayoutVars>
      </dgm:prSet>
      <dgm:spPr/>
    </dgm:pt>
  </dgm:ptLst>
  <dgm:cxnLst>
    <dgm:cxn modelId="{A896B60B-F766-DE43-AE3C-DB436DE185C7}" srcId="{593B651B-F4C3-9045-97FE-0E9EA7F315AB}" destId="{516C872F-A5D9-D14E-9153-0C13078D5C26}" srcOrd="0" destOrd="0" parTransId="{7D8E1CE5-3220-E64F-9CE5-9E56DC05B534}" sibTransId="{0EEB3ED0-0BF1-3847-AA65-69AAEEF0A50E}"/>
    <dgm:cxn modelId="{4031AB2D-4E7E-BE43-9967-969D6DC261A2}" srcId="{593B651B-F4C3-9045-97FE-0E9EA7F315AB}" destId="{B53DE851-C928-4245-A35B-B8DDD74EA8C5}" srcOrd="1" destOrd="0" parTransId="{50D883C5-FC1D-3241-8850-E0B905B061AA}" sibTransId="{C0B8C66B-A361-AA47-BE69-10798BAA32B8}"/>
    <dgm:cxn modelId="{C4766C75-F0E1-6140-8FF3-8FC467EFD9CC}" type="presOf" srcId="{8CE0B66C-BE30-9041-AB1A-9BC26EBE062A}" destId="{4BF3AA1B-81BC-B247-8700-43672E2F5AA6}" srcOrd="0" destOrd="0" presId="urn:microsoft.com/office/officeart/2005/8/layout/default"/>
    <dgm:cxn modelId="{FC62AE77-1EF4-3640-96B0-57D19E09EE59}" type="presOf" srcId="{516C872F-A5D9-D14E-9153-0C13078D5C26}" destId="{0C06D35F-5F1C-644D-8B87-78AEFA80DFBD}" srcOrd="0" destOrd="0" presId="urn:microsoft.com/office/officeart/2005/8/layout/default"/>
    <dgm:cxn modelId="{24CD198F-A0A4-5F41-AC5E-67333B0E2DB5}" type="presOf" srcId="{593B651B-F4C3-9045-97FE-0E9EA7F315AB}" destId="{B7ADD4EE-A6AA-0B4A-BFA3-33BD5D89C455}" srcOrd="0" destOrd="0" presId="urn:microsoft.com/office/officeart/2005/8/layout/default"/>
    <dgm:cxn modelId="{B35D27A6-02C0-584F-84A4-AE70E27143DF}" type="presOf" srcId="{B53DE851-C928-4245-A35B-B8DDD74EA8C5}" destId="{E87A74E2-82CE-7848-943C-3BCF89C260BA}" srcOrd="0" destOrd="0" presId="urn:microsoft.com/office/officeart/2005/8/layout/default"/>
    <dgm:cxn modelId="{88038DBE-03D2-AC41-A826-160705649830}" srcId="{593B651B-F4C3-9045-97FE-0E9EA7F315AB}" destId="{8CE0B66C-BE30-9041-AB1A-9BC26EBE062A}" srcOrd="2" destOrd="0" parTransId="{71C7185C-B02A-5B46-9610-EDF6A90C6E47}" sibTransId="{DDF99E1F-176F-FE41-BB62-B8A75CE74EC4}"/>
    <dgm:cxn modelId="{6167CD88-8128-A24D-A100-973D2817A34B}" type="presParOf" srcId="{B7ADD4EE-A6AA-0B4A-BFA3-33BD5D89C455}" destId="{0C06D35F-5F1C-644D-8B87-78AEFA80DFBD}" srcOrd="0" destOrd="0" presId="urn:microsoft.com/office/officeart/2005/8/layout/default"/>
    <dgm:cxn modelId="{F068D0E2-FF57-1648-ADFC-463D13D06E4D}" type="presParOf" srcId="{B7ADD4EE-A6AA-0B4A-BFA3-33BD5D89C455}" destId="{507EA52C-5E90-6E42-BCDC-21DF375EC4AD}" srcOrd="1" destOrd="0" presId="urn:microsoft.com/office/officeart/2005/8/layout/default"/>
    <dgm:cxn modelId="{ACF11330-E708-EB48-B38F-63BE8E47A842}" type="presParOf" srcId="{B7ADD4EE-A6AA-0B4A-BFA3-33BD5D89C455}" destId="{E87A74E2-82CE-7848-943C-3BCF89C260BA}" srcOrd="2" destOrd="0" presId="urn:microsoft.com/office/officeart/2005/8/layout/default"/>
    <dgm:cxn modelId="{D8964895-491D-C045-8DB0-8B64DA24822C}" type="presParOf" srcId="{B7ADD4EE-A6AA-0B4A-BFA3-33BD5D89C455}" destId="{0B559D9C-95E3-1047-A738-0B7830CFD51A}" srcOrd="3" destOrd="0" presId="urn:microsoft.com/office/officeart/2005/8/layout/default"/>
    <dgm:cxn modelId="{BC7A6C30-91AE-FF48-8BFA-C49830EF370C}" type="presParOf" srcId="{B7ADD4EE-A6AA-0B4A-BFA3-33BD5D89C455}" destId="{4BF3AA1B-81BC-B247-8700-43672E2F5AA6}"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5EEBC0-DD52-574F-B6D9-C74A6ECFF4C1}"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tr-TR"/>
        </a:p>
      </dgm:t>
    </dgm:pt>
    <dgm:pt modelId="{73499A42-A02A-284D-9C9E-387CF9200816}">
      <dgm:prSet phldrT="[Metin]"/>
      <dgm:spPr/>
      <dgm:t>
        <a:bodyPr/>
        <a:lstStyle/>
        <a:p>
          <a:pPr>
            <a:buNone/>
          </a:pPr>
          <a:r>
            <a:rPr lang="tr-TR" b="0" i="0" u="none" dirty="0"/>
            <a:t>Yaratıcılık</a:t>
          </a:r>
          <a:endParaRPr lang="tr-TR" dirty="0"/>
        </a:p>
      </dgm:t>
    </dgm:pt>
    <dgm:pt modelId="{3A87012E-3733-1E48-81C0-6D2689CD8CE9}" type="parTrans" cxnId="{C852F838-B7B3-4946-97AE-153D12652DFA}">
      <dgm:prSet/>
      <dgm:spPr/>
      <dgm:t>
        <a:bodyPr/>
        <a:lstStyle/>
        <a:p>
          <a:endParaRPr lang="tr-TR"/>
        </a:p>
      </dgm:t>
    </dgm:pt>
    <dgm:pt modelId="{7A3528D0-FBCB-B346-9ECE-D1317BF4095A}" type="sibTrans" cxnId="{C852F838-B7B3-4946-97AE-153D12652DFA}">
      <dgm:prSet/>
      <dgm:spPr/>
      <dgm:t>
        <a:bodyPr/>
        <a:lstStyle/>
        <a:p>
          <a:endParaRPr lang="tr-TR"/>
        </a:p>
      </dgm:t>
    </dgm:pt>
    <dgm:pt modelId="{86D726FD-65FE-3B48-8CF4-C353DD5F230D}">
      <dgm:prSet phldrT="[Metin]"/>
      <dgm:spPr/>
      <dgm:t>
        <a:bodyPr/>
        <a:lstStyle/>
        <a:p>
          <a:pPr>
            <a:buNone/>
          </a:pPr>
          <a:r>
            <a:rPr lang="tr-TR" b="0" i="0" u="none" dirty="0"/>
            <a:t>Yenilikçilik</a:t>
          </a:r>
          <a:endParaRPr lang="tr-TR" dirty="0"/>
        </a:p>
      </dgm:t>
    </dgm:pt>
    <dgm:pt modelId="{9C9295BC-0B53-BA4D-B33F-72EE1BF6F6E1}" type="parTrans" cxnId="{9C1FDA03-20C9-8D41-B0BB-DB566352AA56}">
      <dgm:prSet/>
      <dgm:spPr/>
      <dgm:t>
        <a:bodyPr/>
        <a:lstStyle/>
        <a:p>
          <a:endParaRPr lang="tr-TR"/>
        </a:p>
      </dgm:t>
    </dgm:pt>
    <dgm:pt modelId="{891A8EA6-C1BB-F84A-BCC6-A3F9F8EE905B}" type="sibTrans" cxnId="{9C1FDA03-20C9-8D41-B0BB-DB566352AA56}">
      <dgm:prSet/>
      <dgm:spPr/>
      <dgm:t>
        <a:bodyPr/>
        <a:lstStyle/>
        <a:p>
          <a:endParaRPr lang="tr-TR"/>
        </a:p>
      </dgm:t>
    </dgm:pt>
    <dgm:pt modelId="{2CFC41F9-B0BF-2F45-ADF8-A7EB0D4C7AC0}">
      <dgm:prSet phldrT="[Metin]"/>
      <dgm:spPr/>
      <dgm:t>
        <a:bodyPr/>
        <a:lstStyle/>
        <a:p>
          <a:pPr>
            <a:buNone/>
          </a:pPr>
          <a:r>
            <a:rPr lang="tr-TR" b="0" i="0" u="none" dirty="0"/>
            <a:t>İnovasyon</a:t>
          </a:r>
          <a:endParaRPr lang="tr-TR" dirty="0"/>
        </a:p>
      </dgm:t>
    </dgm:pt>
    <dgm:pt modelId="{850655D9-1072-094D-A8A1-0C741FC7C33F}" type="parTrans" cxnId="{987E41A0-28C8-0D48-8565-A4850C51614E}">
      <dgm:prSet/>
      <dgm:spPr/>
      <dgm:t>
        <a:bodyPr/>
        <a:lstStyle/>
        <a:p>
          <a:endParaRPr lang="tr-TR"/>
        </a:p>
      </dgm:t>
    </dgm:pt>
    <dgm:pt modelId="{441FA0F3-A8E9-D246-AC6F-09259609880E}" type="sibTrans" cxnId="{987E41A0-28C8-0D48-8565-A4850C51614E}">
      <dgm:prSet/>
      <dgm:spPr/>
      <dgm:t>
        <a:bodyPr/>
        <a:lstStyle/>
        <a:p>
          <a:endParaRPr lang="tr-TR"/>
        </a:p>
      </dgm:t>
    </dgm:pt>
    <dgm:pt modelId="{7745E0FB-8B83-1D4A-BE07-216B6D936781}">
      <dgm:prSet phldrT="[Metin]"/>
      <dgm:spPr/>
      <dgm:t>
        <a:bodyPr/>
        <a:lstStyle/>
        <a:p>
          <a:pPr>
            <a:buNone/>
          </a:pPr>
          <a:r>
            <a:rPr lang="tr-TR" dirty="0"/>
            <a:t>Yeni bir fikir veya yaklaşım üretme</a:t>
          </a:r>
        </a:p>
      </dgm:t>
    </dgm:pt>
    <dgm:pt modelId="{8A5F0556-F12E-F643-A96B-E9AE82676368}" type="parTrans" cxnId="{C837D5A4-B208-4A4B-9634-117B6B8ED084}">
      <dgm:prSet/>
      <dgm:spPr/>
      <dgm:t>
        <a:bodyPr/>
        <a:lstStyle/>
        <a:p>
          <a:endParaRPr lang="tr-TR"/>
        </a:p>
      </dgm:t>
    </dgm:pt>
    <dgm:pt modelId="{5242F012-DC32-314F-8F18-F33B603E56E4}" type="sibTrans" cxnId="{C837D5A4-B208-4A4B-9634-117B6B8ED084}">
      <dgm:prSet/>
      <dgm:spPr/>
      <dgm:t>
        <a:bodyPr/>
        <a:lstStyle/>
        <a:p>
          <a:endParaRPr lang="tr-TR"/>
        </a:p>
      </dgm:t>
    </dgm:pt>
    <dgm:pt modelId="{3E76248E-2977-2844-BBD5-191159F5834C}">
      <dgm:prSet phldrT="[Metin]"/>
      <dgm:spPr/>
      <dgm:t>
        <a:bodyPr/>
        <a:lstStyle/>
        <a:p>
          <a:pPr>
            <a:buNone/>
          </a:pPr>
          <a:r>
            <a:rPr lang="tr-TR" dirty="0"/>
            <a:t>Yeni bir ürün/hizmet geliştirme eğilimi</a:t>
          </a:r>
        </a:p>
      </dgm:t>
    </dgm:pt>
    <dgm:pt modelId="{221BCF0E-452D-9349-AC42-2AEC9F2D7611}" type="parTrans" cxnId="{7316683B-BCB7-AC44-A8BB-4516A61B1CCA}">
      <dgm:prSet/>
      <dgm:spPr/>
      <dgm:t>
        <a:bodyPr/>
        <a:lstStyle/>
        <a:p>
          <a:endParaRPr lang="tr-TR"/>
        </a:p>
      </dgm:t>
    </dgm:pt>
    <dgm:pt modelId="{6F731FDC-B453-F947-9AA6-AB4923098449}" type="sibTrans" cxnId="{7316683B-BCB7-AC44-A8BB-4516A61B1CCA}">
      <dgm:prSet/>
      <dgm:spPr/>
      <dgm:t>
        <a:bodyPr/>
        <a:lstStyle/>
        <a:p>
          <a:endParaRPr lang="tr-TR"/>
        </a:p>
      </dgm:t>
    </dgm:pt>
    <dgm:pt modelId="{87DC8EF3-9E83-9E45-8030-3C9F427CC975}">
      <dgm:prSet phldrT="[Metin]"/>
      <dgm:spPr/>
      <dgm:t>
        <a:bodyPr/>
        <a:lstStyle/>
        <a:p>
          <a:pPr>
            <a:buNone/>
          </a:pPr>
          <a:r>
            <a:rPr lang="tr-TR"/>
            <a:t>Değer yaratan yenilik</a:t>
          </a:r>
          <a:endParaRPr lang="tr-TR" dirty="0"/>
        </a:p>
      </dgm:t>
    </dgm:pt>
    <dgm:pt modelId="{FDA97895-67DF-B843-8495-2F9545914E28}" type="parTrans" cxnId="{C49B53C7-B459-9A4F-BB8B-B42F9C228738}">
      <dgm:prSet/>
      <dgm:spPr/>
      <dgm:t>
        <a:bodyPr/>
        <a:lstStyle/>
        <a:p>
          <a:endParaRPr lang="tr-TR"/>
        </a:p>
      </dgm:t>
    </dgm:pt>
    <dgm:pt modelId="{326740D7-565B-7049-A764-42C4297AAAA4}" type="sibTrans" cxnId="{C49B53C7-B459-9A4F-BB8B-B42F9C228738}">
      <dgm:prSet/>
      <dgm:spPr/>
      <dgm:t>
        <a:bodyPr/>
        <a:lstStyle/>
        <a:p>
          <a:endParaRPr lang="tr-TR"/>
        </a:p>
      </dgm:t>
    </dgm:pt>
    <dgm:pt modelId="{685CA73F-F09F-E647-8151-90D3103512E1}" type="pres">
      <dgm:prSet presAssocID="{8D5EEBC0-DD52-574F-B6D9-C74A6ECFF4C1}" presName="diagram" presStyleCnt="0">
        <dgm:presLayoutVars>
          <dgm:dir/>
          <dgm:resizeHandles val="exact"/>
        </dgm:presLayoutVars>
      </dgm:prSet>
      <dgm:spPr/>
    </dgm:pt>
    <dgm:pt modelId="{9BA96125-05C8-1F4B-81C4-680FCBFBC83F}" type="pres">
      <dgm:prSet presAssocID="{73499A42-A02A-284D-9C9E-387CF9200816}" presName="node" presStyleLbl="node1" presStyleIdx="0" presStyleCnt="3">
        <dgm:presLayoutVars>
          <dgm:bulletEnabled val="1"/>
        </dgm:presLayoutVars>
      </dgm:prSet>
      <dgm:spPr/>
    </dgm:pt>
    <dgm:pt modelId="{BB137E6C-F230-0140-BF1F-61702D6A4385}" type="pres">
      <dgm:prSet presAssocID="{7A3528D0-FBCB-B346-9ECE-D1317BF4095A}" presName="sibTrans" presStyleCnt="0"/>
      <dgm:spPr/>
    </dgm:pt>
    <dgm:pt modelId="{BD826CFA-E710-E146-BCD6-BBC3FA0EF48D}" type="pres">
      <dgm:prSet presAssocID="{86D726FD-65FE-3B48-8CF4-C353DD5F230D}" presName="node" presStyleLbl="node1" presStyleIdx="1" presStyleCnt="3">
        <dgm:presLayoutVars>
          <dgm:bulletEnabled val="1"/>
        </dgm:presLayoutVars>
      </dgm:prSet>
      <dgm:spPr/>
    </dgm:pt>
    <dgm:pt modelId="{398317B8-89A9-4D4E-B3DD-67FA324ECDA1}" type="pres">
      <dgm:prSet presAssocID="{891A8EA6-C1BB-F84A-BCC6-A3F9F8EE905B}" presName="sibTrans" presStyleCnt="0"/>
      <dgm:spPr/>
    </dgm:pt>
    <dgm:pt modelId="{CEFA6C84-F5D4-724C-BDAA-6C99A86E7498}" type="pres">
      <dgm:prSet presAssocID="{2CFC41F9-B0BF-2F45-ADF8-A7EB0D4C7AC0}" presName="node" presStyleLbl="node1" presStyleIdx="2" presStyleCnt="3">
        <dgm:presLayoutVars>
          <dgm:bulletEnabled val="1"/>
        </dgm:presLayoutVars>
      </dgm:prSet>
      <dgm:spPr/>
    </dgm:pt>
  </dgm:ptLst>
  <dgm:cxnLst>
    <dgm:cxn modelId="{9C1FDA03-20C9-8D41-B0BB-DB566352AA56}" srcId="{8D5EEBC0-DD52-574F-B6D9-C74A6ECFF4C1}" destId="{86D726FD-65FE-3B48-8CF4-C353DD5F230D}" srcOrd="1" destOrd="0" parTransId="{9C9295BC-0B53-BA4D-B33F-72EE1BF6F6E1}" sibTransId="{891A8EA6-C1BB-F84A-BCC6-A3F9F8EE905B}"/>
    <dgm:cxn modelId="{70D37828-2C63-6A44-A66E-0C6DCD0AB816}" type="presOf" srcId="{3E76248E-2977-2844-BBD5-191159F5834C}" destId="{BD826CFA-E710-E146-BCD6-BBC3FA0EF48D}" srcOrd="0" destOrd="1" presId="urn:microsoft.com/office/officeart/2005/8/layout/default"/>
    <dgm:cxn modelId="{3E174232-232A-2A4A-B14D-7D67D5C89888}" type="presOf" srcId="{7745E0FB-8B83-1D4A-BE07-216B6D936781}" destId="{9BA96125-05C8-1F4B-81C4-680FCBFBC83F}" srcOrd="0" destOrd="1" presId="urn:microsoft.com/office/officeart/2005/8/layout/default"/>
    <dgm:cxn modelId="{C852F838-B7B3-4946-97AE-153D12652DFA}" srcId="{8D5EEBC0-DD52-574F-B6D9-C74A6ECFF4C1}" destId="{73499A42-A02A-284D-9C9E-387CF9200816}" srcOrd="0" destOrd="0" parTransId="{3A87012E-3733-1E48-81C0-6D2689CD8CE9}" sibTransId="{7A3528D0-FBCB-B346-9ECE-D1317BF4095A}"/>
    <dgm:cxn modelId="{7316683B-BCB7-AC44-A8BB-4516A61B1CCA}" srcId="{86D726FD-65FE-3B48-8CF4-C353DD5F230D}" destId="{3E76248E-2977-2844-BBD5-191159F5834C}" srcOrd="0" destOrd="0" parTransId="{221BCF0E-452D-9349-AC42-2AEC9F2D7611}" sibTransId="{6F731FDC-B453-F947-9AA6-AB4923098449}"/>
    <dgm:cxn modelId="{82A90253-EBF2-204A-8331-69CE7A7E4BF5}" type="presOf" srcId="{2CFC41F9-B0BF-2F45-ADF8-A7EB0D4C7AC0}" destId="{CEFA6C84-F5D4-724C-BDAA-6C99A86E7498}" srcOrd="0" destOrd="0" presId="urn:microsoft.com/office/officeart/2005/8/layout/default"/>
    <dgm:cxn modelId="{9CD2038F-66B9-2545-B53F-E2BB296CE5CF}" type="presOf" srcId="{86D726FD-65FE-3B48-8CF4-C353DD5F230D}" destId="{BD826CFA-E710-E146-BCD6-BBC3FA0EF48D}" srcOrd="0" destOrd="0" presId="urn:microsoft.com/office/officeart/2005/8/layout/default"/>
    <dgm:cxn modelId="{6DE3639A-B82E-F945-9DAD-0EA29BF51F3D}" type="presOf" srcId="{73499A42-A02A-284D-9C9E-387CF9200816}" destId="{9BA96125-05C8-1F4B-81C4-680FCBFBC83F}" srcOrd="0" destOrd="0" presId="urn:microsoft.com/office/officeart/2005/8/layout/default"/>
    <dgm:cxn modelId="{987E41A0-28C8-0D48-8565-A4850C51614E}" srcId="{8D5EEBC0-DD52-574F-B6D9-C74A6ECFF4C1}" destId="{2CFC41F9-B0BF-2F45-ADF8-A7EB0D4C7AC0}" srcOrd="2" destOrd="0" parTransId="{850655D9-1072-094D-A8A1-0C741FC7C33F}" sibTransId="{441FA0F3-A8E9-D246-AC6F-09259609880E}"/>
    <dgm:cxn modelId="{C837D5A4-B208-4A4B-9634-117B6B8ED084}" srcId="{73499A42-A02A-284D-9C9E-387CF9200816}" destId="{7745E0FB-8B83-1D4A-BE07-216B6D936781}" srcOrd="0" destOrd="0" parTransId="{8A5F0556-F12E-F643-A96B-E9AE82676368}" sibTransId="{5242F012-DC32-314F-8F18-F33B603E56E4}"/>
    <dgm:cxn modelId="{C49B53C7-B459-9A4F-BB8B-B42F9C228738}" srcId="{2CFC41F9-B0BF-2F45-ADF8-A7EB0D4C7AC0}" destId="{87DC8EF3-9E83-9E45-8030-3C9F427CC975}" srcOrd="0" destOrd="0" parTransId="{FDA97895-67DF-B843-8495-2F9545914E28}" sibTransId="{326740D7-565B-7049-A764-42C4297AAAA4}"/>
    <dgm:cxn modelId="{F5E8FBD4-83E2-8741-A697-71EAE1AAACE3}" type="presOf" srcId="{87DC8EF3-9E83-9E45-8030-3C9F427CC975}" destId="{CEFA6C84-F5D4-724C-BDAA-6C99A86E7498}" srcOrd="0" destOrd="1" presId="urn:microsoft.com/office/officeart/2005/8/layout/default"/>
    <dgm:cxn modelId="{02696ADE-9E3D-3441-B19A-FD3501CAADF7}" type="presOf" srcId="{8D5EEBC0-DD52-574F-B6D9-C74A6ECFF4C1}" destId="{685CA73F-F09F-E647-8151-90D3103512E1}" srcOrd="0" destOrd="0" presId="urn:microsoft.com/office/officeart/2005/8/layout/default"/>
    <dgm:cxn modelId="{31478F98-855C-444B-9CBD-6C9194351922}" type="presParOf" srcId="{685CA73F-F09F-E647-8151-90D3103512E1}" destId="{9BA96125-05C8-1F4B-81C4-680FCBFBC83F}" srcOrd="0" destOrd="0" presId="urn:microsoft.com/office/officeart/2005/8/layout/default"/>
    <dgm:cxn modelId="{134F9037-DE16-F542-9F98-53DC7593F7B3}" type="presParOf" srcId="{685CA73F-F09F-E647-8151-90D3103512E1}" destId="{BB137E6C-F230-0140-BF1F-61702D6A4385}" srcOrd="1" destOrd="0" presId="urn:microsoft.com/office/officeart/2005/8/layout/default"/>
    <dgm:cxn modelId="{652E5014-EF2C-FA4E-BA0C-D272AC50FBE5}" type="presParOf" srcId="{685CA73F-F09F-E647-8151-90D3103512E1}" destId="{BD826CFA-E710-E146-BCD6-BBC3FA0EF48D}" srcOrd="2" destOrd="0" presId="urn:microsoft.com/office/officeart/2005/8/layout/default"/>
    <dgm:cxn modelId="{01572A3D-A8CB-5544-8F95-524F6EA05416}" type="presParOf" srcId="{685CA73F-F09F-E647-8151-90D3103512E1}" destId="{398317B8-89A9-4D4E-B3DD-67FA324ECDA1}" srcOrd="3" destOrd="0" presId="urn:microsoft.com/office/officeart/2005/8/layout/default"/>
    <dgm:cxn modelId="{ED00072C-406F-0D4C-9A41-DEBD039855F4}" type="presParOf" srcId="{685CA73F-F09F-E647-8151-90D3103512E1}" destId="{CEFA6C84-F5D4-724C-BDAA-6C99A86E749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54B89-8D0D-4D06-8309-B3FD1E0B75E2}" type="doc">
      <dgm:prSet loTypeId="urn:microsoft.com/office/officeart/2005/8/layout/balance1" loCatId="relationship" qsTypeId="urn:microsoft.com/office/officeart/2005/8/quickstyle/3d3" qsCatId="3D" csTypeId="urn:microsoft.com/office/officeart/2005/8/colors/colorful1" csCatId="colorful" phldr="1"/>
      <dgm:spPr/>
      <dgm:t>
        <a:bodyPr/>
        <a:lstStyle/>
        <a:p>
          <a:endParaRPr lang="tr-TR"/>
        </a:p>
      </dgm:t>
    </dgm:pt>
    <dgm:pt modelId="{31E3F564-53BE-4DF3-8597-4CCACF7AAC29}">
      <dgm:prSet phldrT="[Metin]"/>
      <dgm:spPr/>
      <dgm:t>
        <a:bodyPr/>
        <a:lstStyle/>
        <a:p>
          <a:r>
            <a:rPr lang="tr-TR" dirty="0"/>
            <a:t>Üretici</a:t>
          </a:r>
        </a:p>
      </dgm:t>
    </dgm:pt>
    <dgm:pt modelId="{F12469F9-684D-4C4F-B599-7BF3CE35FAAE}" type="parTrans" cxnId="{948A1A43-3707-4036-ACF8-B1646C45DD61}">
      <dgm:prSet/>
      <dgm:spPr/>
      <dgm:t>
        <a:bodyPr/>
        <a:lstStyle/>
        <a:p>
          <a:endParaRPr lang="tr-TR"/>
        </a:p>
      </dgm:t>
    </dgm:pt>
    <dgm:pt modelId="{8921E28E-962A-4C00-9D27-76D777EA05F3}" type="sibTrans" cxnId="{948A1A43-3707-4036-ACF8-B1646C45DD61}">
      <dgm:prSet/>
      <dgm:spPr/>
      <dgm:t>
        <a:bodyPr/>
        <a:lstStyle/>
        <a:p>
          <a:endParaRPr lang="tr-TR"/>
        </a:p>
      </dgm:t>
    </dgm:pt>
    <dgm:pt modelId="{D1EF4F95-961C-4595-9D8C-C1001B62F722}">
      <dgm:prSet phldrT="[Metin]"/>
      <dgm:spPr/>
      <dgm:t>
        <a:bodyPr/>
        <a:lstStyle/>
        <a:p>
          <a:r>
            <a:rPr lang="tr-TR" dirty="0"/>
            <a:t>Minimum Maliyet</a:t>
          </a:r>
        </a:p>
      </dgm:t>
    </dgm:pt>
    <dgm:pt modelId="{06195EB2-675C-4214-B0FE-369B4CD6B166}" type="parTrans" cxnId="{1B86A930-9D7D-4CD8-B318-CE941B59D705}">
      <dgm:prSet/>
      <dgm:spPr/>
      <dgm:t>
        <a:bodyPr/>
        <a:lstStyle/>
        <a:p>
          <a:endParaRPr lang="tr-TR"/>
        </a:p>
      </dgm:t>
    </dgm:pt>
    <dgm:pt modelId="{268D211B-BE0C-46F1-8BDB-BD3B96DFB5BA}" type="sibTrans" cxnId="{1B86A930-9D7D-4CD8-B318-CE941B59D705}">
      <dgm:prSet/>
      <dgm:spPr/>
      <dgm:t>
        <a:bodyPr/>
        <a:lstStyle/>
        <a:p>
          <a:endParaRPr lang="tr-TR"/>
        </a:p>
      </dgm:t>
    </dgm:pt>
    <dgm:pt modelId="{470C935B-EA4A-4A7A-960F-C7A694FE9559}">
      <dgm:prSet phldrT="[Metin]"/>
      <dgm:spPr/>
      <dgm:t>
        <a:bodyPr/>
        <a:lstStyle/>
        <a:p>
          <a:r>
            <a:rPr lang="tr-TR" dirty="0"/>
            <a:t>Müşteri</a:t>
          </a:r>
        </a:p>
      </dgm:t>
    </dgm:pt>
    <dgm:pt modelId="{0EC8329E-0561-4C36-BAA6-CF779349ADEC}" type="parTrans" cxnId="{9C8A080E-D8F8-4EC2-A189-7383B7913987}">
      <dgm:prSet/>
      <dgm:spPr/>
      <dgm:t>
        <a:bodyPr/>
        <a:lstStyle/>
        <a:p>
          <a:endParaRPr lang="tr-TR"/>
        </a:p>
      </dgm:t>
    </dgm:pt>
    <dgm:pt modelId="{355BD700-62A1-46AC-A1E5-85D8079F4FF9}" type="sibTrans" cxnId="{9C8A080E-D8F8-4EC2-A189-7383B7913987}">
      <dgm:prSet/>
      <dgm:spPr/>
      <dgm:t>
        <a:bodyPr/>
        <a:lstStyle/>
        <a:p>
          <a:endParaRPr lang="tr-TR"/>
        </a:p>
      </dgm:t>
    </dgm:pt>
    <dgm:pt modelId="{38DACDE8-9F52-4BB5-8FEB-0DF91DD34EEF}">
      <dgm:prSet phldrT="[Metin]"/>
      <dgm:spPr/>
      <dgm:t>
        <a:bodyPr/>
        <a:lstStyle/>
        <a:p>
          <a:r>
            <a:rPr lang="tr-TR" dirty="0"/>
            <a:t>Minimum Fiyat</a:t>
          </a:r>
        </a:p>
      </dgm:t>
    </dgm:pt>
    <dgm:pt modelId="{B53C5F4D-1A07-49CC-AB0C-606E895B9EF0}" type="parTrans" cxnId="{4DD87A37-4E4C-4911-B06C-CA97865AC160}">
      <dgm:prSet/>
      <dgm:spPr/>
      <dgm:t>
        <a:bodyPr/>
        <a:lstStyle/>
        <a:p>
          <a:endParaRPr lang="tr-TR"/>
        </a:p>
      </dgm:t>
    </dgm:pt>
    <dgm:pt modelId="{82CE353E-14D3-4ECF-9079-6EDDAD88544B}" type="sibTrans" cxnId="{4DD87A37-4E4C-4911-B06C-CA97865AC160}">
      <dgm:prSet/>
      <dgm:spPr/>
      <dgm:t>
        <a:bodyPr/>
        <a:lstStyle/>
        <a:p>
          <a:endParaRPr lang="tr-TR"/>
        </a:p>
      </dgm:t>
    </dgm:pt>
    <dgm:pt modelId="{05B391E8-C68C-46ED-8926-077050618E89}">
      <dgm:prSet phldrT="[Metin]"/>
      <dgm:spPr/>
      <dgm:t>
        <a:bodyPr/>
        <a:lstStyle/>
        <a:p>
          <a:r>
            <a:rPr lang="tr-TR" dirty="0"/>
            <a:t>Maksimum  Fayda</a:t>
          </a:r>
        </a:p>
      </dgm:t>
    </dgm:pt>
    <dgm:pt modelId="{0206E72B-82B2-4036-8D88-807F30A5540E}" type="parTrans" cxnId="{B98849E7-1935-4F0F-9492-28412981C611}">
      <dgm:prSet/>
      <dgm:spPr/>
      <dgm:t>
        <a:bodyPr/>
        <a:lstStyle/>
        <a:p>
          <a:endParaRPr lang="tr-TR"/>
        </a:p>
      </dgm:t>
    </dgm:pt>
    <dgm:pt modelId="{9E2D5C46-8BE1-45F1-A2D3-DE0680AB13A0}" type="sibTrans" cxnId="{B98849E7-1935-4F0F-9492-28412981C611}">
      <dgm:prSet/>
      <dgm:spPr/>
      <dgm:t>
        <a:bodyPr/>
        <a:lstStyle/>
        <a:p>
          <a:endParaRPr lang="tr-TR"/>
        </a:p>
      </dgm:t>
    </dgm:pt>
    <dgm:pt modelId="{AAE640F8-95FD-4315-B228-337662E71F45}">
      <dgm:prSet phldrT="[Metin]"/>
      <dgm:spPr/>
      <dgm:t>
        <a:bodyPr/>
        <a:lstStyle/>
        <a:p>
          <a:r>
            <a:rPr lang="tr-TR" dirty="0"/>
            <a:t>Maksimum Kar</a:t>
          </a:r>
        </a:p>
      </dgm:t>
    </dgm:pt>
    <dgm:pt modelId="{1CF0A3AF-E615-488E-AB06-8C6C2BEE56A7}" type="parTrans" cxnId="{996D7F04-6E74-441D-A536-10CA3EB8E1E6}">
      <dgm:prSet/>
      <dgm:spPr/>
      <dgm:t>
        <a:bodyPr/>
        <a:lstStyle/>
        <a:p>
          <a:endParaRPr lang="tr-TR"/>
        </a:p>
      </dgm:t>
    </dgm:pt>
    <dgm:pt modelId="{47E7F01A-1588-4AA4-A8BF-C8989CFF6905}" type="sibTrans" cxnId="{996D7F04-6E74-441D-A536-10CA3EB8E1E6}">
      <dgm:prSet/>
      <dgm:spPr/>
      <dgm:t>
        <a:bodyPr/>
        <a:lstStyle/>
        <a:p>
          <a:endParaRPr lang="tr-TR"/>
        </a:p>
      </dgm:t>
    </dgm:pt>
    <dgm:pt modelId="{24BCEDFA-C0C7-47A7-B457-702DF31AD785}" type="pres">
      <dgm:prSet presAssocID="{31654B89-8D0D-4D06-8309-B3FD1E0B75E2}" presName="outerComposite" presStyleCnt="0">
        <dgm:presLayoutVars>
          <dgm:chMax val="2"/>
          <dgm:animLvl val="lvl"/>
          <dgm:resizeHandles val="exact"/>
        </dgm:presLayoutVars>
      </dgm:prSet>
      <dgm:spPr/>
    </dgm:pt>
    <dgm:pt modelId="{38B454A1-140A-419E-8EB3-EDDB819C58CB}" type="pres">
      <dgm:prSet presAssocID="{31654B89-8D0D-4D06-8309-B3FD1E0B75E2}" presName="dummyMaxCanvas" presStyleCnt="0"/>
      <dgm:spPr/>
    </dgm:pt>
    <dgm:pt modelId="{F264A70A-14F1-48AD-85A4-EC9AF341FB8F}" type="pres">
      <dgm:prSet presAssocID="{31654B89-8D0D-4D06-8309-B3FD1E0B75E2}" presName="parentComposite" presStyleCnt="0"/>
      <dgm:spPr/>
    </dgm:pt>
    <dgm:pt modelId="{4A8C5B0F-9D18-48B0-B0B1-58174ABDBDC4}" type="pres">
      <dgm:prSet presAssocID="{31654B89-8D0D-4D06-8309-B3FD1E0B75E2}" presName="parent1" presStyleLbl="alignAccFollowNode1" presStyleIdx="0" presStyleCnt="4" custScaleX="128981">
        <dgm:presLayoutVars>
          <dgm:chMax val="4"/>
        </dgm:presLayoutVars>
      </dgm:prSet>
      <dgm:spPr/>
    </dgm:pt>
    <dgm:pt modelId="{15DE755B-0FB4-4E25-9D79-31B28DBDCBC1}" type="pres">
      <dgm:prSet presAssocID="{31654B89-8D0D-4D06-8309-B3FD1E0B75E2}" presName="parent2" presStyleLbl="alignAccFollowNode1" presStyleIdx="1" presStyleCnt="4" custScaleX="128981">
        <dgm:presLayoutVars>
          <dgm:chMax val="4"/>
        </dgm:presLayoutVars>
      </dgm:prSet>
      <dgm:spPr/>
    </dgm:pt>
    <dgm:pt modelId="{84115814-D359-41B0-AAEC-EF954D937708}" type="pres">
      <dgm:prSet presAssocID="{31654B89-8D0D-4D06-8309-B3FD1E0B75E2}" presName="childrenComposite" presStyleCnt="0"/>
      <dgm:spPr/>
    </dgm:pt>
    <dgm:pt modelId="{A78C13B4-5218-4DBC-85A3-CA7AA5439F19}" type="pres">
      <dgm:prSet presAssocID="{31654B89-8D0D-4D06-8309-B3FD1E0B75E2}" presName="dummyMaxCanvas_ChildArea" presStyleCnt="0"/>
      <dgm:spPr/>
    </dgm:pt>
    <dgm:pt modelId="{B5BA8EC4-C4AF-4BCE-B0D5-6C2A7B24809E}" type="pres">
      <dgm:prSet presAssocID="{31654B89-8D0D-4D06-8309-B3FD1E0B75E2}" presName="fulcrum" presStyleLbl="alignAccFollowNode1" presStyleIdx="2" presStyleCnt="4"/>
      <dgm:spPr/>
    </dgm:pt>
    <dgm:pt modelId="{49B36F0B-F6A9-4E1F-ABF5-3A3F49879279}" type="pres">
      <dgm:prSet presAssocID="{31654B89-8D0D-4D06-8309-B3FD1E0B75E2}" presName="balance_22" presStyleLbl="alignAccFollowNode1" presStyleIdx="3" presStyleCnt="4" custScaleX="171278">
        <dgm:presLayoutVars>
          <dgm:bulletEnabled val="1"/>
        </dgm:presLayoutVars>
      </dgm:prSet>
      <dgm:spPr/>
    </dgm:pt>
    <dgm:pt modelId="{0F43284C-EDC6-4DE9-A602-4C20ADBC45A4}" type="pres">
      <dgm:prSet presAssocID="{31654B89-8D0D-4D06-8309-B3FD1E0B75E2}" presName="right_22_1" presStyleLbl="node1" presStyleIdx="0" presStyleCnt="4" custScaleX="104476" custLinFactNeighborX="98665" custLinFactNeighborY="-4534">
        <dgm:presLayoutVars>
          <dgm:bulletEnabled val="1"/>
        </dgm:presLayoutVars>
      </dgm:prSet>
      <dgm:spPr/>
    </dgm:pt>
    <dgm:pt modelId="{FC01FE11-AAC0-4BD5-B8D0-F15EAC866795}" type="pres">
      <dgm:prSet presAssocID="{31654B89-8D0D-4D06-8309-B3FD1E0B75E2}" presName="right_22_2" presStyleLbl="node1" presStyleIdx="1" presStyleCnt="4" custScaleX="104476" custLinFactNeighborX="98665" custLinFactNeighborY="-4534">
        <dgm:presLayoutVars>
          <dgm:bulletEnabled val="1"/>
        </dgm:presLayoutVars>
      </dgm:prSet>
      <dgm:spPr/>
    </dgm:pt>
    <dgm:pt modelId="{151199A2-E1F0-4152-A922-3CD69F251E2D}" type="pres">
      <dgm:prSet presAssocID="{31654B89-8D0D-4D06-8309-B3FD1E0B75E2}" presName="left_22_1" presStyleLbl="node1" presStyleIdx="2" presStyleCnt="4" custScaleX="104476" custLinFactNeighborX="-95441" custLinFactNeighborY="-4534">
        <dgm:presLayoutVars>
          <dgm:bulletEnabled val="1"/>
        </dgm:presLayoutVars>
      </dgm:prSet>
      <dgm:spPr/>
    </dgm:pt>
    <dgm:pt modelId="{85D80FEF-B699-4561-8654-6979471CF5C4}" type="pres">
      <dgm:prSet presAssocID="{31654B89-8D0D-4D06-8309-B3FD1E0B75E2}" presName="left_22_2" presStyleLbl="node1" presStyleIdx="3" presStyleCnt="4" custScaleX="104476" custLinFactNeighborX="-95441" custLinFactNeighborY="-4534">
        <dgm:presLayoutVars>
          <dgm:bulletEnabled val="1"/>
        </dgm:presLayoutVars>
      </dgm:prSet>
      <dgm:spPr/>
    </dgm:pt>
  </dgm:ptLst>
  <dgm:cxnLst>
    <dgm:cxn modelId="{996D7F04-6E74-441D-A536-10CA3EB8E1E6}" srcId="{31E3F564-53BE-4DF3-8597-4CCACF7AAC29}" destId="{AAE640F8-95FD-4315-B228-337662E71F45}" srcOrd="1" destOrd="0" parTransId="{1CF0A3AF-E615-488E-AB06-8C6C2BEE56A7}" sibTransId="{47E7F01A-1588-4AA4-A8BF-C8989CFF6905}"/>
    <dgm:cxn modelId="{03E37C09-7FAF-4EAC-8DCD-A7749D445F10}" type="presOf" srcId="{D1EF4F95-961C-4595-9D8C-C1001B62F722}" destId="{151199A2-E1F0-4152-A922-3CD69F251E2D}" srcOrd="0" destOrd="0" presId="urn:microsoft.com/office/officeart/2005/8/layout/balance1"/>
    <dgm:cxn modelId="{9C8A080E-D8F8-4EC2-A189-7383B7913987}" srcId="{31654B89-8D0D-4D06-8309-B3FD1E0B75E2}" destId="{470C935B-EA4A-4A7A-960F-C7A694FE9559}" srcOrd="1" destOrd="0" parTransId="{0EC8329E-0561-4C36-BAA6-CF779349ADEC}" sibTransId="{355BD700-62A1-46AC-A1E5-85D8079F4FF9}"/>
    <dgm:cxn modelId="{1B86A930-9D7D-4CD8-B318-CE941B59D705}" srcId="{31E3F564-53BE-4DF3-8597-4CCACF7AAC29}" destId="{D1EF4F95-961C-4595-9D8C-C1001B62F722}" srcOrd="0" destOrd="0" parTransId="{06195EB2-675C-4214-B0FE-369B4CD6B166}" sibTransId="{268D211B-BE0C-46F1-8BDB-BD3B96DFB5BA}"/>
    <dgm:cxn modelId="{4DD87A37-4E4C-4911-B06C-CA97865AC160}" srcId="{470C935B-EA4A-4A7A-960F-C7A694FE9559}" destId="{38DACDE8-9F52-4BB5-8FEB-0DF91DD34EEF}" srcOrd="0" destOrd="0" parTransId="{B53C5F4D-1A07-49CC-AB0C-606E895B9EF0}" sibTransId="{82CE353E-14D3-4ECF-9079-6EDDAD88544B}"/>
    <dgm:cxn modelId="{948A1A43-3707-4036-ACF8-B1646C45DD61}" srcId="{31654B89-8D0D-4D06-8309-B3FD1E0B75E2}" destId="{31E3F564-53BE-4DF3-8597-4CCACF7AAC29}" srcOrd="0" destOrd="0" parTransId="{F12469F9-684D-4C4F-B599-7BF3CE35FAAE}" sibTransId="{8921E28E-962A-4C00-9D27-76D777EA05F3}"/>
    <dgm:cxn modelId="{077B458A-2E27-4B27-9A4A-2F5B45D1068C}" type="presOf" srcId="{470C935B-EA4A-4A7A-960F-C7A694FE9559}" destId="{15DE755B-0FB4-4E25-9D79-31B28DBDCBC1}" srcOrd="0" destOrd="0" presId="urn:microsoft.com/office/officeart/2005/8/layout/balance1"/>
    <dgm:cxn modelId="{0799EE9A-E497-4A97-96E1-84B8B6C436AD}" type="presOf" srcId="{38DACDE8-9F52-4BB5-8FEB-0DF91DD34EEF}" destId="{0F43284C-EDC6-4DE9-A602-4C20ADBC45A4}" srcOrd="0" destOrd="0" presId="urn:microsoft.com/office/officeart/2005/8/layout/balance1"/>
    <dgm:cxn modelId="{39A775AD-D88E-40CE-B8A7-138C0BB63AA4}" type="presOf" srcId="{AAE640F8-95FD-4315-B228-337662E71F45}" destId="{85D80FEF-B699-4561-8654-6979471CF5C4}" srcOrd="0" destOrd="0" presId="urn:microsoft.com/office/officeart/2005/8/layout/balance1"/>
    <dgm:cxn modelId="{C5A2D8B8-6450-4089-9976-7DA84CBFC8C6}" type="presOf" srcId="{31654B89-8D0D-4D06-8309-B3FD1E0B75E2}" destId="{24BCEDFA-C0C7-47A7-B457-702DF31AD785}" srcOrd="0" destOrd="0" presId="urn:microsoft.com/office/officeart/2005/8/layout/balance1"/>
    <dgm:cxn modelId="{99E5E9BF-17B4-47B5-8FF9-B3AEF9C07F49}" type="presOf" srcId="{31E3F564-53BE-4DF3-8597-4CCACF7AAC29}" destId="{4A8C5B0F-9D18-48B0-B0B1-58174ABDBDC4}" srcOrd="0" destOrd="0" presId="urn:microsoft.com/office/officeart/2005/8/layout/balance1"/>
    <dgm:cxn modelId="{C127FAE1-8894-47F1-BE1C-B901B7232842}" type="presOf" srcId="{05B391E8-C68C-46ED-8926-077050618E89}" destId="{FC01FE11-AAC0-4BD5-B8D0-F15EAC866795}" srcOrd="0" destOrd="0" presId="urn:microsoft.com/office/officeart/2005/8/layout/balance1"/>
    <dgm:cxn modelId="{B98849E7-1935-4F0F-9492-28412981C611}" srcId="{470C935B-EA4A-4A7A-960F-C7A694FE9559}" destId="{05B391E8-C68C-46ED-8926-077050618E89}" srcOrd="1" destOrd="0" parTransId="{0206E72B-82B2-4036-8D88-807F30A5540E}" sibTransId="{9E2D5C46-8BE1-45F1-A2D3-DE0680AB13A0}"/>
    <dgm:cxn modelId="{3BD088DC-B04B-4D6D-B466-D528256DEEBB}" type="presParOf" srcId="{24BCEDFA-C0C7-47A7-B457-702DF31AD785}" destId="{38B454A1-140A-419E-8EB3-EDDB819C58CB}" srcOrd="0" destOrd="0" presId="urn:microsoft.com/office/officeart/2005/8/layout/balance1"/>
    <dgm:cxn modelId="{11E256D5-0D3B-40AF-B289-6B84698AB03E}" type="presParOf" srcId="{24BCEDFA-C0C7-47A7-B457-702DF31AD785}" destId="{F264A70A-14F1-48AD-85A4-EC9AF341FB8F}" srcOrd="1" destOrd="0" presId="urn:microsoft.com/office/officeart/2005/8/layout/balance1"/>
    <dgm:cxn modelId="{0C819FC4-A2EB-4A06-9F66-941B69C48B7A}" type="presParOf" srcId="{F264A70A-14F1-48AD-85A4-EC9AF341FB8F}" destId="{4A8C5B0F-9D18-48B0-B0B1-58174ABDBDC4}" srcOrd="0" destOrd="0" presId="urn:microsoft.com/office/officeart/2005/8/layout/balance1"/>
    <dgm:cxn modelId="{658D2D6F-956D-4B18-9032-998227901E48}" type="presParOf" srcId="{F264A70A-14F1-48AD-85A4-EC9AF341FB8F}" destId="{15DE755B-0FB4-4E25-9D79-31B28DBDCBC1}" srcOrd="1" destOrd="0" presId="urn:microsoft.com/office/officeart/2005/8/layout/balance1"/>
    <dgm:cxn modelId="{B69C3F53-4AEE-461B-9CD9-F1ACA9A9CEC9}" type="presParOf" srcId="{24BCEDFA-C0C7-47A7-B457-702DF31AD785}" destId="{84115814-D359-41B0-AAEC-EF954D937708}" srcOrd="2" destOrd="0" presId="urn:microsoft.com/office/officeart/2005/8/layout/balance1"/>
    <dgm:cxn modelId="{AADAAC2F-CC1F-4E39-B9FB-5CC05871779B}" type="presParOf" srcId="{84115814-D359-41B0-AAEC-EF954D937708}" destId="{A78C13B4-5218-4DBC-85A3-CA7AA5439F19}" srcOrd="0" destOrd="0" presId="urn:microsoft.com/office/officeart/2005/8/layout/balance1"/>
    <dgm:cxn modelId="{E3C45141-22B2-4520-A875-EF5661A7F9E2}" type="presParOf" srcId="{84115814-D359-41B0-AAEC-EF954D937708}" destId="{B5BA8EC4-C4AF-4BCE-B0D5-6C2A7B24809E}" srcOrd="1" destOrd="0" presId="urn:microsoft.com/office/officeart/2005/8/layout/balance1"/>
    <dgm:cxn modelId="{53CF6362-8722-457C-A7FF-E0EFF689043D}" type="presParOf" srcId="{84115814-D359-41B0-AAEC-EF954D937708}" destId="{49B36F0B-F6A9-4E1F-ABF5-3A3F49879279}" srcOrd="2" destOrd="0" presId="urn:microsoft.com/office/officeart/2005/8/layout/balance1"/>
    <dgm:cxn modelId="{8F4D94AB-EC5A-4CFA-BD85-8A4ED66629B5}" type="presParOf" srcId="{84115814-D359-41B0-AAEC-EF954D937708}" destId="{0F43284C-EDC6-4DE9-A602-4C20ADBC45A4}" srcOrd="3" destOrd="0" presId="urn:microsoft.com/office/officeart/2005/8/layout/balance1"/>
    <dgm:cxn modelId="{72C33E00-6197-4E73-BA4F-643CE54C6B03}" type="presParOf" srcId="{84115814-D359-41B0-AAEC-EF954D937708}" destId="{FC01FE11-AAC0-4BD5-B8D0-F15EAC866795}" srcOrd="4" destOrd="0" presId="urn:microsoft.com/office/officeart/2005/8/layout/balance1"/>
    <dgm:cxn modelId="{704D4824-7DA4-4155-88C1-63BA8C71E45F}" type="presParOf" srcId="{84115814-D359-41B0-AAEC-EF954D937708}" destId="{151199A2-E1F0-4152-A922-3CD69F251E2D}" srcOrd="5" destOrd="0" presId="urn:microsoft.com/office/officeart/2005/8/layout/balance1"/>
    <dgm:cxn modelId="{BEE57E5D-A29E-4FF4-9A00-112954BFEA5B}" type="presParOf" srcId="{84115814-D359-41B0-AAEC-EF954D937708}" destId="{85D80FEF-B699-4561-8654-6979471CF5C4}" srcOrd="6"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440760-B6E3-7F4C-892E-0487E6299841}" type="doc">
      <dgm:prSet loTypeId="urn:microsoft.com/office/officeart/2005/8/layout/arrow2" loCatId="" qsTypeId="urn:microsoft.com/office/officeart/2005/8/quickstyle/simple1" qsCatId="simple" csTypeId="urn:microsoft.com/office/officeart/2005/8/colors/colorful1" csCatId="colorful" phldr="1"/>
      <dgm:spPr/>
    </dgm:pt>
    <dgm:pt modelId="{1C1DB478-613B-D947-8062-A5D5F6F1A42C}">
      <dgm:prSet phldrT="[Metin]"/>
      <dgm:spPr/>
      <dgm:t>
        <a:bodyPr/>
        <a:lstStyle/>
        <a:p>
          <a:pPr>
            <a:buNone/>
          </a:pPr>
          <a:r>
            <a:rPr lang="tr-TR"/>
            <a:t>Empati kur</a:t>
          </a:r>
        </a:p>
      </dgm:t>
    </dgm:pt>
    <dgm:pt modelId="{BA10A69E-F4DF-944A-99E6-BBCFE48F8301}" type="parTrans" cxnId="{ED78F385-40B5-D744-93C7-F32EB686E39E}">
      <dgm:prSet/>
      <dgm:spPr/>
      <dgm:t>
        <a:bodyPr/>
        <a:lstStyle/>
        <a:p>
          <a:endParaRPr lang="tr-TR"/>
        </a:p>
      </dgm:t>
    </dgm:pt>
    <dgm:pt modelId="{53103699-861F-834B-AD6F-26A52DDB0B14}" type="sibTrans" cxnId="{ED78F385-40B5-D744-93C7-F32EB686E39E}">
      <dgm:prSet/>
      <dgm:spPr/>
      <dgm:t>
        <a:bodyPr/>
        <a:lstStyle/>
        <a:p>
          <a:endParaRPr lang="tr-TR"/>
        </a:p>
      </dgm:t>
    </dgm:pt>
    <dgm:pt modelId="{A686F5CF-F04F-DD42-BB5E-7E5B75C61944}">
      <dgm:prSet/>
      <dgm:spPr/>
      <dgm:t>
        <a:bodyPr/>
        <a:lstStyle/>
        <a:p>
          <a:pPr>
            <a:buNone/>
          </a:pPr>
          <a:r>
            <a:rPr lang="tr-TR"/>
            <a:t>Problemi doğru tanımla</a:t>
          </a:r>
        </a:p>
      </dgm:t>
    </dgm:pt>
    <dgm:pt modelId="{0E09DAF9-03FD-5948-ABF8-7CD6AE06451D}" type="parTrans" cxnId="{E736A0BD-84C0-F94C-96D3-72A67CADCB97}">
      <dgm:prSet/>
      <dgm:spPr/>
      <dgm:t>
        <a:bodyPr/>
        <a:lstStyle/>
        <a:p>
          <a:endParaRPr lang="tr-TR"/>
        </a:p>
      </dgm:t>
    </dgm:pt>
    <dgm:pt modelId="{A6B1BEC8-D3D0-A841-89D5-3223E73B81E1}" type="sibTrans" cxnId="{E736A0BD-84C0-F94C-96D3-72A67CADCB97}">
      <dgm:prSet/>
      <dgm:spPr/>
      <dgm:t>
        <a:bodyPr/>
        <a:lstStyle/>
        <a:p>
          <a:endParaRPr lang="tr-TR"/>
        </a:p>
      </dgm:t>
    </dgm:pt>
    <dgm:pt modelId="{6DC99BEB-38C5-5246-A6F1-C64DAC2AAEBD}">
      <dgm:prSet/>
      <dgm:spPr/>
      <dgm:t>
        <a:bodyPr/>
        <a:lstStyle/>
        <a:p>
          <a:pPr>
            <a:buNone/>
          </a:pPr>
          <a:r>
            <a:rPr lang="tr-TR"/>
            <a:t>Yaratıcı fikirler üret</a:t>
          </a:r>
        </a:p>
      </dgm:t>
    </dgm:pt>
    <dgm:pt modelId="{32DA49FA-85DD-9340-B8FE-905661D6438B}" type="parTrans" cxnId="{EDE80462-28C5-6E4A-8FD9-C62FEF772AAC}">
      <dgm:prSet/>
      <dgm:spPr/>
      <dgm:t>
        <a:bodyPr/>
        <a:lstStyle/>
        <a:p>
          <a:endParaRPr lang="tr-TR"/>
        </a:p>
      </dgm:t>
    </dgm:pt>
    <dgm:pt modelId="{E18F3B15-F652-C64B-90C7-E4AC0CC32DD1}" type="sibTrans" cxnId="{EDE80462-28C5-6E4A-8FD9-C62FEF772AAC}">
      <dgm:prSet/>
      <dgm:spPr/>
      <dgm:t>
        <a:bodyPr/>
        <a:lstStyle/>
        <a:p>
          <a:endParaRPr lang="tr-TR"/>
        </a:p>
      </dgm:t>
    </dgm:pt>
    <dgm:pt modelId="{156CF53F-0AE8-E84F-A77D-520F2A9AD0A0}">
      <dgm:prSet/>
      <dgm:spPr/>
      <dgm:t>
        <a:bodyPr/>
        <a:lstStyle/>
        <a:p>
          <a:pPr>
            <a:buNone/>
          </a:pPr>
          <a:r>
            <a:rPr lang="tr-TR"/>
            <a:t>Prototip oluştur</a:t>
          </a:r>
        </a:p>
      </dgm:t>
    </dgm:pt>
    <dgm:pt modelId="{37E2156E-7273-1C4B-BA46-259E4BC39EF7}" type="parTrans" cxnId="{9095A5F3-709F-5C4C-A9AA-E087BE6EB5EC}">
      <dgm:prSet/>
      <dgm:spPr/>
      <dgm:t>
        <a:bodyPr/>
        <a:lstStyle/>
        <a:p>
          <a:endParaRPr lang="tr-TR"/>
        </a:p>
      </dgm:t>
    </dgm:pt>
    <dgm:pt modelId="{446A1C40-CA98-6944-A939-1051FE21A18D}" type="sibTrans" cxnId="{9095A5F3-709F-5C4C-A9AA-E087BE6EB5EC}">
      <dgm:prSet/>
      <dgm:spPr/>
      <dgm:t>
        <a:bodyPr/>
        <a:lstStyle/>
        <a:p>
          <a:endParaRPr lang="tr-TR"/>
        </a:p>
      </dgm:t>
    </dgm:pt>
    <dgm:pt modelId="{59D74680-B4C8-934C-BCFF-3A66571BBDFB}">
      <dgm:prSet/>
      <dgm:spPr/>
      <dgm:t>
        <a:bodyPr/>
        <a:lstStyle/>
        <a:p>
          <a:r>
            <a:rPr lang="tr-TR"/>
            <a:t>Test et ve geliştir</a:t>
          </a:r>
        </a:p>
      </dgm:t>
    </dgm:pt>
    <dgm:pt modelId="{EC19DC3C-A264-CA43-9D88-44C58ED72D88}" type="parTrans" cxnId="{607CEFAE-A174-8141-873F-213C81E6432D}">
      <dgm:prSet/>
      <dgm:spPr/>
      <dgm:t>
        <a:bodyPr/>
        <a:lstStyle/>
        <a:p>
          <a:endParaRPr lang="tr-TR"/>
        </a:p>
      </dgm:t>
    </dgm:pt>
    <dgm:pt modelId="{C8D1A158-C701-394A-BCA5-CA100D44963E}" type="sibTrans" cxnId="{607CEFAE-A174-8141-873F-213C81E6432D}">
      <dgm:prSet/>
      <dgm:spPr/>
      <dgm:t>
        <a:bodyPr/>
        <a:lstStyle/>
        <a:p>
          <a:endParaRPr lang="tr-TR"/>
        </a:p>
      </dgm:t>
    </dgm:pt>
    <dgm:pt modelId="{CF312322-0E3C-1942-A476-E6547EF2D915}" type="pres">
      <dgm:prSet presAssocID="{E6440760-B6E3-7F4C-892E-0487E6299841}" presName="arrowDiagram" presStyleCnt="0">
        <dgm:presLayoutVars>
          <dgm:chMax val="5"/>
          <dgm:dir/>
          <dgm:resizeHandles val="exact"/>
        </dgm:presLayoutVars>
      </dgm:prSet>
      <dgm:spPr/>
    </dgm:pt>
    <dgm:pt modelId="{68AAC05C-9EEF-7B4B-8C2A-4EEDA32C1DF2}" type="pres">
      <dgm:prSet presAssocID="{E6440760-B6E3-7F4C-892E-0487E6299841}" presName="arrow" presStyleLbl="bgShp" presStyleIdx="0" presStyleCnt="1"/>
      <dgm:spPr/>
    </dgm:pt>
    <dgm:pt modelId="{BDAE7D36-8C8D-1741-9299-42A065A55D5F}" type="pres">
      <dgm:prSet presAssocID="{E6440760-B6E3-7F4C-892E-0487E6299841}" presName="arrowDiagram5" presStyleCnt="0"/>
      <dgm:spPr/>
    </dgm:pt>
    <dgm:pt modelId="{978A1818-C2FB-AB44-ABD1-6D62AA05350C}" type="pres">
      <dgm:prSet presAssocID="{1C1DB478-613B-D947-8062-A5D5F6F1A42C}" presName="bullet5a" presStyleLbl="node1" presStyleIdx="0" presStyleCnt="5"/>
      <dgm:spPr/>
    </dgm:pt>
    <dgm:pt modelId="{8CCDB4C7-6C99-4F4A-BA08-FB116400CEA5}" type="pres">
      <dgm:prSet presAssocID="{1C1DB478-613B-D947-8062-A5D5F6F1A42C}" presName="textBox5a" presStyleLbl="revTx" presStyleIdx="0" presStyleCnt="5">
        <dgm:presLayoutVars>
          <dgm:bulletEnabled val="1"/>
        </dgm:presLayoutVars>
      </dgm:prSet>
      <dgm:spPr/>
    </dgm:pt>
    <dgm:pt modelId="{FD73B0DF-39D1-CB44-8631-A646E5E937D4}" type="pres">
      <dgm:prSet presAssocID="{A686F5CF-F04F-DD42-BB5E-7E5B75C61944}" presName="bullet5b" presStyleLbl="node1" presStyleIdx="1" presStyleCnt="5"/>
      <dgm:spPr/>
    </dgm:pt>
    <dgm:pt modelId="{D7B4838E-B09C-D54A-9792-D6C6174CCC92}" type="pres">
      <dgm:prSet presAssocID="{A686F5CF-F04F-DD42-BB5E-7E5B75C61944}" presName="textBox5b" presStyleLbl="revTx" presStyleIdx="1" presStyleCnt="5">
        <dgm:presLayoutVars>
          <dgm:bulletEnabled val="1"/>
        </dgm:presLayoutVars>
      </dgm:prSet>
      <dgm:spPr/>
    </dgm:pt>
    <dgm:pt modelId="{C44D0CBD-6EB8-6041-AE28-D42C73BC02A9}" type="pres">
      <dgm:prSet presAssocID="{6DC99BEB-38C5-5246-A6F1-C64DAC2AAEBD}" presName="bullet5c" presStyleLbl="node1" presStyleIdx="2" presStyleCnt="5"/>
      <dgm:spPr/>
    </dgm:pt>
    <dgm:pt modelId="{6613C70E-E61F-2143-A611-A57F9DE9208A}" type="pres">
      <dgm:prSet presAssocID="{6DC99BEB-38C5-5246-A6F1-C64DAC2AAEBD}" presName="textBox5c" presStyleLbl="revTx" presStyleIdx="2" presStyleCnt="5">
        <dgm:presLayoutVars>
          <dgm:bulletEnabled val="1"/>
        </dgm:presLayoutVars>
      </dgm:prSet>
      <dgm:spPr/>
    </dgm:pt>
    <dgm:pt modelId="{8F541685-383C-2048-A732-5619F7C0C4B7}" type="pres">
      <dgm:prSet presAssocID="{156CF53F-0AE8-E84F-A77D-520F2A9AD0A0}" presName="bullet5d" presStyleLbl="node1" presStyleIdx="3" presStyleCnt="5"/>
      <dgm:spPr/>
    </dgm:pt>
    <dgm:pt modelId="{75AF77C5-E4F1-EE41-AEAC-415D8D70201D}" type="pres">
      <dgm:prSet presAssocID="{156CF53F-0AE8-E84F-A77D-520F2A9AD0A0}" presName="textBox5d" presStyleLbl="revTx" presStyleIdx="3" presStyleCnt="5">
        <dgm:presLayoutVars>
          <dgm:bulletEnabled val="1"/>
        </dgm:presLayoutVars>
      </dgm:prSet>
      <dgm:spPr/>
    </dgm:pt>
    <dgm:pt modelId="{DE92F9CC-BE8B-8F40-BADC-FD93488AAA3A}" type="pres">
      <dgm:prSet presAssocID="{59D74680-B4C8-934C-BCFF-3A66571BBDFB}" presName="bullet5e" presStyleLbl="node1" presStyleIdx="4" presStyleCnt="5"/>
      <dgm:spPr/>
    </dgm:pt>
    <dgm:pt modelId="{4AA66E72-D1B9-9245-ACC7-B310F76F7A17}" type="pres">
      <dgm:prSet presAssocID="{59D74680-B4C8-934C-BCFF-3A66571BBDFB}" presName="textBox5e" presStyleLbl="revTx" presStyleIdx="4" presStyleCnt="5">
        <dgm:presLayoutVars>
          <dgm:bulletEnabled val="1"/>
        </dgm:presLayoutVars>
      </dgm:prSet>
      <dgm:spPr/>
    </dgm:pt>
  </dgm:ptLst>
  <dgm:cxnLst>
    <dgm:cxn modelId="{6B278F1F-660B-EB42-A884-EB2676CEB07F}" type="presOf" srcId="{A686F5CF-F04F-DD42-BB5E-7E5B75C61944}" destId="{D7B4838E-B09C-D54A-9792-D6C6174CCC92}" srcOrd="0" destOrd="0" presId="urn:microsoft.com/office/officeart/2005/8/layout/arrow2"/>
    <dgm:cxn modelId="{482F5647-70F3-CC4F-AD29-480CCCEA3965}" type="presOf" srcId="{1C1DB478-613B-D947-8062-A5D5F6F1A42C}" destId="{8CCDB4C7-6C99-4F4A-BA08-FB116400CEA5}" srcOrd="0" destOrd="0" presId="urn:microsoft.com/office/officeart/2005/8/layout/arrow2"/>
    <dgm:cxn modelId="{9CF9F459-D1A7-BF45-8D82-0201EB75D07E}" type="presOf" srcId="{6DC99BEB-38C5-5246-A6F1-C64DAC2AAEBD}" destId="{6613C70E-E61F-2143-A611-A57F9DE9208A}" srcOrd="0" destOrd="0" presId="urn:microsoft.com/office/officeart/2005/8/layout/arrow2"/>
    <dgm:cxn modelId="{EDE80462-28C5-6E4A-8FD9-C62FEF772AAC}" srcId="{E6440760-B6E3-7F4C-892E-0487E6299841}" destId="{6DC99BEB-38C5-5246-A6F1-C64DAC2AAEBD}" srcOrd="2" destOrd="0" parTransId="{32DA49FA-85DD-9340-B8FE-905661D6438B}" sibTransId="{E18F3B15-F652-C64B-90C7-E4AC0CC32DD1}"/>
    <dgm:cxn modelId="{ED78F385-40B5-D744-93C7-F32EB686E39E}" srcId="{E6440760-B6E3-7F4C-892E-0487E6299841}" destId="{1C1DB478-613B-D947-8062-A5D5F6F1A42C}" srcOrd="0" destOrd="0" parTransId="{BA10A69E-F4DF-944A-99E6-BBCFE48F8301}" sibTransId="{53103699-861F-834B-AD6F-26A52DDB0B14}"/>
    <dgm:cxn modelId="{E8C3449F-7EC0-1945-BD87-403B7B314199}" type="presOf" srcId="{156CF53F-0AE8-E84F-A77D-520F2A9AD0A0}" destId="{75AF77C5-E4F1-EE41-AEAC-415D8D70201D}" srcOrd="0" destOrd="0" presId="urn:microsoft.com/office/officeart/2005/8/layout/arrow2"/>
    <dgm:cxn modelId="{607CEFAE-A174-8141-873F-213C81E6432D}" srcId="{E6440760-B6E3-7F4C-892E-0487E6299841}" destId="{59D74680-B4C8-934C-BCFF-3A66571BBDFB}" srcOrd="4" destOrd="0" parTransId="{EC19DC3C-A264-CA43-9D88-44C58ED72D88}" sibTransId="{C8D1A158-C701-394A-BCA5-CA100D44963E}"/>
    <dgm:cxn modelId="{E736A0BD-84C0-F94C-96D3-72A67CADCB97}" srcId="{E6440760-B6E3-7F4C-892E-0487E6299841}" destId="{A686F5CF-F04F-DD42-BB5E-7E5B75C61944}" srcOrd="1" destOrd="0" parTransId="{0E09DAF9-03FD-5948-ABF8-7CD6AE06451D}" sibTransId="{A6B1BEC8-D3D0-A841-89D5-3223E73B81E1}"/>
    <dgm:cxn modelId="{9095A5F3-709F-5C4C-A9AA-E087BE6EB5EC}" srcId="{E6440760-B6E3-7F4C-892E-0487E6299841}" destId="{156CF53F-0AE8-E84F-A77D-520F2A9AD0A0}" srcOrd="3" destOrd="0" parTransId="{37E2156E-7273-1C4B-BA46-259E4BC39EF7}" sibTransId="{446A1C40-CA98-6944-A939-1051FE21A18D}"/>
    <dgm:cxn modelId="{6252E4F5-06A8-8F4B-8BB2-389EDFE3873C}" type="presOf" srcId="{59D74680-B4C8-934C-BCFF-3A66571BBDFB}" destId="{4AA66E72-D1B9-9245-ACC7-B310F76F7A17}" srcOrd="0" destOrd="0" presId="urn:microsoft.com/office/officeart/2005/8/layout/arrow2"/>
    <dgm:cxn modelId="{A67FF6F8-7DA5-4B43-A76E-3917D792D9CD}" type="presOf" srcId="{E6440760-B6E3-7F4C-892E-0487E6299841}" destId="{CF312322-0E3C-1942-A476-E6547EF2D915}" srcOrd="0" destOrd="0" presId="urn:microsoft.com/office/officeart/2005/8/layout/arrow2"/>
    <dgm:cxn modelId="{781B04EB-5807-6148-8A80-AA2498F6ABA8}" type="presParOf" srcId="{CF312322-0E3C-1942-A476-E6547EF2D915}" destId="{68AAC05C-9EEF-7B4B-8C2A-4EEDA32C1DF2}" srcOrd="0" destOrd="0" presId="urn:microsoft.com/office/officeart/2005/8/layout/arrow2"/>
    <dgm:cxn modelId="{6D1C0F79-107B-3D4E-8781-A3061A20B60D}" type="presParOf" srcId="{CF312322-0E3C-1942-A476-E6547EF2D915}" destId="{BDAE7D36-8C8D-1741-9299-42A065A55D5F}" srcOrd="1" destOrd="0" presId="urn:microsoft.com/office/officeart/2005/8/layout/arrow2"/>
    <dgm:cxn modelId="{B1BEAE14-16F7-764F-8167-6F8656BB7311}" type="presParOf" srcId="{BDAE7D36-8C8D-1741-9299-42A065A55D5F}" destId="{978A1818-C2FB-AB44-ABD1-6D62AA05350C}" srcOrd="0" destOrd="0" presId="urn:microsoft.com/office/officeart/2005/8/layout/arrow2"/>
    <dgm:cxn modelId="{AD8804B0-3419-334B-BE46-7E4DE20E9DBE}" type="presParOf" srcId="{BDAE7D36-8C8D-1741-9299-42A065A55D5F}" destId="{8CCDB4C7-6C99-4F4A-BA08-FB116400CEA5}" srcOrd="1" destOrd="0" presId="urn:microsoft.com/office/officeart/2005/8/layout/arrow2"/>
    <dgm:cxn modelId="{DA0CACE0-6106-4046-A738-3F9902B480DE}" type="presParOf" srcId="{BDAE7D36-8C8D-1741-9299-42A065A55D5F}" destId="{FD73B0DF-39D1-CB44-8631-A646E5E937D4}" srcOrd="2" destOrd="0" presId="urn:microsoft.com/office/officeart/2005/8/layout/arrow2"/>
    <dgm:cxn modelId="{63B53181-981A-CE4C-9B8A-BAFA968F3980}" type="presParOf" srcId="{BDAE7D36-8C8D-1741-9299-42A065A55D5F}" destId="{D7B4838E-B09C-D54A-9792-D6C6174CCC92}" srcOrd="3" destOrd="0" presId="urn:microsoft.com/office/officeart/2005/8/layout/arrow2"/>
    <dgm:cxn modelId="{F5FDA5E9-F111-424E-B48C-C10479F9483C}" type="presParOf" srcId="{BDAE7D36-8C8D-1741-9299-42A065A55D5F}" destId="{C44D0CBD-6EB8-6041-AE28-D42C73BC02A9}" srcOrd="4" destOrd="0" presId="urn:microsoft.com/office/officeart/2005/8/layout/arrow2"/>
    <dgm:cxn modelId="{42EA5726-6382-914B-86DD-BF6D93DCFF32}" type="presParOf" srcId="{BDAE7D36-8C8D-1741-9299-42A065A55D5F}" destId="{6613C70E-E61F-2143-A611-A57F9DE9208A}" srcOrd="5" destOrd="0" presId="urn:microsoft.com/office/officeart/2005/8/layout/arrow2"/>
    <dgm:cxn modelId="{60C73B7B-3D77-DC4E-94A1-A8C417DF2E0B}" type="presParOf" srcId="{BDAE7D36-8C8D-1741-9299-42A065A55D5F}" destId="{8F541685-383C-2048-A732-5619F7C0C4B7}" srcOrd="6" destOrd="0" presId="urn:microsoft.com/office/officeart/2005/8/layout/arrow2"/>
    <dgm:cxn modelId="{D12745CC-200E-C441-8C73-FD0BA2D579AA}" type="presParOf" srcId="{BDAE7D36-8C8D-1741-9299-42A065A55D5F}" destId="{75AF77C5-E4F1-EE41-AEAC-415D8D70201D}" srcOrd="7" destOrd="0" presId="urn:microsoft.com/office/officeart/2005/8/layout/arrow2"/>
    <dgm:cxn modelId="{7D54E634-CB5B-9D48-8BF1-C4DAFAD86F38}" type="presParOf" srcId="{BDAE7D36-8C8D-1741-9299-42A065A55D5F}" destId="{DE92F9CC-BE8B-8F40-BADC-FD93488AAA3A}" srcOrd="8" destOrd="0" presId="urn:microsoft.com/office/officeart/2005/8/layout/arrow2"/>
    <dgm:cxn modelId="{CF9B30F4-294D-A248-9A5B-CD892F94FC17}" type="presParOf" srcId="{BDAE7D36-8C8D-1741-9299-42A065A55D5F}" destId="{4AA66E72-D1B9-9245-ACC7-B310F76F7A17}"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9E6FEB-A9B7-3C43-AD8E-F5C47CBF4529}" type="doc">
      <dgm:prSet loTypeId="urn:microsoft.com/office/officeart/2008/layout/AscendingPictureAccentProcess" loCatId="" qsTypeId="urn:microsoft.com/office/officeart/2005/8/quickstyle/simple1" qsCatId="simple" csTypeId="urn:microsoft.com/office/officeart/2005/8/colors/colorful1" csCatId="colorful" phldr="1"/>
      <dgm:spPr/>
      <dgm:t>
        <a:bodyPr/>
        <a:lstStyle/>
        <a:p>
          <a:endParaRPr lang="tr-TR"/>
        </a:p>
      </dgm:t>
    </dgm:pt>
    <dgm:pt modelId="{041D59C3-184D-3146-BD65-9F81FB4563CD}">
      <dgm:prSet phldrT="[Metin]"/>
      <dgm:spPr/>
      <dgm:t>
        <a:bodyPr/>
        <a:lstStyle/>
        <a:p>
          <a:pPr>
            <a:buNone/>
          </a:pPr>
          <a:r>
            <a:rPr lang="tr-TR" b="0" i="0" u="none" dirty="0"/>
            <a:t>İlk temas</a:t>
          </a:r>
          <a:endParaRPr lang="tr-TR" dirty="0"/>
        </a:p>
      </dgm:t>
    </dgm:pt>
    <dgm:pt modelId="{A5C09300-BB00-084B-A3C8-9751E88F10F3}" type="parTrans" cxnId="{B2031B42-A254-444A-8ADA-EBD6BC91D1F2}">
      <dgm:prSet/>
      <dgm:spPr/>
      <dgm:t>
        <a:bodyPr/>
        <a:lstStyle/>
        <a:p>
          <a:endParaRPr lang="tr-TR"/>
        </a:p>
      </dgm:t>
    </dgm:pt>
    <dgm:pt modelId="{2A03AA3F-DA63-E24F-A5E0-A92EA1165E3D}" type="sibTrans" cxnId="{B2031B42-A254-444A-8ADA-EBD6BC91D1F2}">
      <dgm:prSet/>
      <dgm:spPr/>
      <dgm:t>
        <a:bodyPr/>
        <a:lstStyle/>
        <a:p>
          <a:endParaRPr lang="tr-TR"/>
        </a:p>
      </dgm:t>
    </dgm:pt>
    <dgm:pt modelId="{1DB55028-19B4-8C4E-A697-2665098F4BF6}">
      <dgm:prSet phldrT="[Metin]"/>
      <dgm:spPr/>
      <dgm:t>
        <a:bodyPr/>
        <a:lstStyle/>
        <a:p>
          <a:pPr>
            <a:buNone/>
          </a:pPr>
          <a:r>
            <a:rPr lang="tr-TR" b="0" i="0" u="none" dirty="0"/>
            <a:t>bilgi alma</a:t>
          </a:r>
          <a:endParaRPr lang="tr-TR" dirty="0"/>
        </a:p>
      </dgm:t>
    </dgm:pt>
    <dgm:pt modelId="{16F43C65-6F65-B244-BEAD-19CD2F9D2088}" type="parTrans" cxnId="{70F261BB-D50C-9D4D-83A6-2C1989292134}">
      <dgm:prSet/>
      <dgm:spPr/>
      <dgm:t>
        <a:bodyPr/>
        <a:lstStyle/>
        <a:p>
          <a:endParaRPr lang="tr-TR"/>
        </a:p>
      </dgm:t>
    </dgm:pt>
    <dgm:pt modelId="{9D968BD4-B52B-3944-9D24-99390DAFE719}" type="sibTrans" cxnId="{70F261BB-D50C-9D4D-83A6-2C1989292134}">
      <dgm:prSet/>
      <dgm:spPr/>
      <dgm:t>
        <a:bodyPr/>
        <a:lstStyle/>
        <a:p>
          <a:endParaRPr lang="tr-TR"/>
        </a:p>
      </dgm:t>
    </dgm:pt>
    <dgm:pt modelId="{B1548929-57DB-F04A-BAF9-3A311261B345}">
      <dgm:prSet phldrT="[Metin]"/>
      <dgm:spPr/>
      <dgm:t>
        <a:bodyPr/>
        <a:lstStyle/>
        <a:p>
          <a:pPr>
            <a:buNone/>
          </a:pPr>
          <a:r>
            <a:rPr lang="tr-TR" b="0" i="0" u="none" dirty="0"/>
            <a:t>karar verme</a:t>
          </a:r>
          <a:endParaRPr lang="tr-TR" dirty="0"/>
        </a:p>
      </dgm:t>
    </dgm:pt>
    <dgm:pt modelId="{7131464C-6218-F940-B48F-4F432BB61B89}" type="parTrans" cxnId="{2B3D3F8F-FA7E-6A47-B107-7CB19A61AAD3}">
      <dgm:prSet/>
      <dgm:spPr/>
      <dgm:t>
        <a:bodyPr/>
        <a:lstStyle/>
        <a:p>
          <a:endParaRPr lang="tr-TR"/>
        </a:p>
      </dgm:t>
    </dgm:pt>
    <dgm:pt modelId="{762C30F3-7BD2-DF4C-87E2-A1272FC3BC82}" type="sibTrans" cxnId="{2B3D3F8F-FA7E-6A47-B107-7CB19A61AAD3}">
      <dgm:prSet/>
      <dgm:spPr/>
      <dgm:t>
        <a:bodyPr/>
        <a:lstStyle/>
        <a:p>
          <a:endParaRPr lang="tr-TR"/>
        </a:p>
      </dgm:t>
    </dgm:pt>
    <dgm:pt modelId="{B6A866FD-C1FF-D547-AE65-97B9D50BB093}">
      <dgm:prSet phldrT="[Metin]"/>
      <dgm:spPr/>
      <dgm:t>
        <a:bodyPr/>
        <a:lstStyle/>
        <a:p>
          <a:pPr>
            <a:buNone/>
          </a:pPr>
          <a:r>
            <a:rPr lang="tr-TR" b="0" i="0" u="none" dirty="0"/>
            <a:t>kullanım</a:t>
          </a:r>
          <a:endParaRPr lang="tr-TR" dirty="0"/>
        </a:p>
      </dgm:t>
    </dgm:pt>
    <dgm:pt modelId="{413BEE36-0C51-3B46-A338-8DA35F205E5F}" type="parTrans" cxnId="{053D45D8-D2E4-AE4F-B864-E04997B82AAD}">
      <dgm:prSet/>
      <dgm:spPr/>
      <dgm:t>
        <a:bodyPr/>
        <a:lstStyle/>
        <a:p>
          <a:endParaRPr lang="tr-TR"/>
        </a:p>
      </dgm:t>
    </dgm:pt>
    <dgm:pt modelId="{6D475FE8-0C95-0F41-A94B-BA1955BD1E84}" type="sibTrans" cxnId="{053D45D8-D2E4-AE4F-B864-E04997B82AAD}">
      <dgm:prSet/>
      <dgm:spPr/>
      <dgm:t>
        <a:bodyPr/>
        <a:lstStyle/>
        <a:p>
          <a:endParaRPr lang="tr-TR"/>
        </a:p>
      </dgm:t>
    </dgm:pt>
    <dgm:pt modelId="{DF517929-DA09-CE41-A916-E689C5FC8A18}">
      <dgm:prSet phldrT="[Metin]"/>
      <dgm:spPr/>
      <dgm:t>
        <a:bodyPr/>
        <a:lstStyle/>
        <a:p>
          <a:pPr>
            <a:buNone/>
          </a:pPr>
          <a:r>
            <a:rPr lang="tr-TR" b="0" i="0" u="none" dirty="0"/>
            <a:t>memnuniyet</a:t>
          </a:r>
          <a:endParaRPr lang="tr-TR" dirty="0"/>
        </a:p>
      </dgm:t>
    </dgm:pt>
    <dgm:pt modelId="{97FF19AE-5E42-7545-A64F-D8A33C522A2D}" type="parTrans" cxnId="{2103A423-0436-F144-BB6D-C76CDB2B4768}">
      <dgm:prSet/>
      <dgm:spPr/>
      <dgm:t>
        <a:bodyPr/>
        <a:lstStyle/>
        <a:p>
          <a:endParaRPr lang="tr-TR"/>
        </a:p>
      </dgm:t>
    </dgm:pt>
    <dgm:pt modelId="{411250D7-5761-844B-84C1-3262AF5668D1}" type="sibTrans" cxnId="{2103A423-0436-F144-BB6D-C76CDB2B4768}">
      <dgm:prSet/>
      <dgm:spPr/>
      <dgm:t>
        <a:bodyPr/>
        <a:lstStyle/>
        <a:p>
          <a:endParaRPr lang="tr-TR"/>
        </a:p>
      </dgm:t>
    </dgm:pt>
    <dgm:pt modelId="{053B7600-9308-524C-849A-479F0BB4E92F}" type="pres">
      <dgm:prSet presAssocID="{5A9E6FEB-A9B7-3C43-AD8E-F5C47CBF4529}" presName="Name0" presStyleCnt="0">
        <dgm:presLayoutVars>
          <dgm:chMax val="7"/>
          <dgm:chPref val="7"/>
          <dgm:dir/>
        </dgm:presLayoutVars>
      </dgm:prSet>
      <dgm:spPr/>
    </dgm:pt>
    <dgm:pt modelId="{227FDA63-0BF7-7B42-AB62-8AD8366859E5}" type="pres">
      <dgm:prSet presAssocID="{5A9E6FEB-A9B7-3C43-AD8E-F5C47CBF4529}" presName="dot1" presStyleLbl="alignNode1" presStyleIdx="0" presStyleCnt="15"/>
      <dgm:spPr/>
    </dgm:pt>
    <dgm:pt modelId="{1C91D656-1532-9B4E-B9BD-E144FA202AFD}" type="pres">
      <dgm:prSet presAssocID="{5A9E6FEB-A9B7-3C43-AD8E-F5C47CBF4529}" presName="dot2" presStyleLbl="alignNode1" presStyleIdx="1" presStyleCnt="15"/>
      <dgm:spPr/>
    </dgm:pt>
    <dgm:pt modelId="{E7A5AE45-FA89-A448-89DC-ADF305FB3FD5}" type="pres">
      <dgm:prSet presAssocID="{5A9E6FEB-A9B7-3C43-AD8E-F5C47CBF4529}" presName="dot3" presStyleLbl="alignNode1" presStyleIdx="2" presStyleCnt="15"/>
      <dgm:spPr/>
    </dgm:pt>
    <dgm:pt modelId="{2E281F2B-522A-1B43-92DF-AC5DD0FF9326}" type="pres">
      <dgm:prSet presAssocID="{5A9E6FEB-A9B7-3C43-AD8E-F5C47CBF4529}" presName="dot4" presStyleLbl="alignNode1" presStyleIdx="3" presStyleCnt="15"/>
      <dgm:spPr/>
    </dgm:pt>
    <dgm:pt modelId="{83D18C33-F30B-C140-A86C-D547EC877CBC}" type="pres">
      <dgm:prSet presAssocID="{5A9E6FEB-A9B7-3C43-AD8E-F5C47CBF4529}" presName="dot5" presStyleLbl="alignNode1" presStyleIdx="4" presStyleCnt="15"/>
      <dgm:spPr/>
    </dgm:pt>
    <dgm:pt modelId="{19371ED2-8A8A-534A-B269-518B0F4E610B}" type="pres">
      <dgm:prSet presAssocID="{5A9E6FEB-A9B7-3C43-AD8E-F5C47CBF4529}" presName="dot6" presStyleLbl="alignNode1" presStyleIdx="5" presStyleCnt="15"/>
      <dgm:spPr/>
    </dgm:pt>
    <dgm:pt modelId="{1C7D03BF-521F-7E43-A15B-57790ED0B648}" type="pres">
      <dgm:prSet presAssocID="{5A9E6FEB-A9B7-3C43-AD8E-F5C47CBF4529}" presName="dot7" presStyleLbl="alignNode1" presStyleIdx="6" presStyleCnt="15"/>
      <dgm:spPr/>
    </dgm:pt>
    <dgm:pt modelId="{1F6AB7E5-EB66-F94B-8638-795134E36ABF}" type="pres">
      <dgm:prSet presAssocID="{5A9E6FEB-A9B7-3C43-AD8E-F5C47CBF4529}" presName="dot8" presStyleLbl="alignNode1" presStyleIdx="7" presStyleCnt="15"/>
      <dgm:spPr/>
    </dgm:pt>
    <dgm:pt modelId="{547C36DA-9F27-5644-B8D9-7BA769F7DC6C}" type="pres">
      <dgm:prSet presAssocID="{5A9E6FEB-A9B7-3C43-AD8E-F5C47CBF4529}" presName="dotArrow1" presStyleLbl="alignNode1" presStyleIdx="8" presStyleCnt="15"/>
      <dgm:spPr/>
    </dgm:pt>
    <dgm:pt modelId="{12FFD22D-5BEC-794C-BDDD-69E568EC56EE}" type="pres">
      <dgm:prSet presAssocID="{5A9E6FEB-A9B7-3C43-AD8E-F5C47CBF4529}" presName="dotArrow2" presStyleLbl="alignNode1" presStyleIdx="9" presStyleCnt="15"/>
      <dgm:spPr/>
    </dgm:pt>
    <dgm:pt modelId="{3ED9BB54-1717-D240-9DB3-7E4A48A2EB71}" type="pres">
      <dgm:prSet presAssocID="{5A9E6FEB-A9B7-3C43-AD8E-F5C47CBF4529}" presName="dotArrow3" presStyleLbl="alignNode1" presStyleIdx="10" presStyleCnt="15"/>
      <dgm:spPr/>
    </dgm:pt>
    <dgm:pt modelId="{C1AB4D43-D90A-D643-9F34-E954020F45FB}" type="pres">
      <dgm:prSet presAssocID="{5A9E6FEB-A9B7-3C43-AD8E-F5C47CBF4529}" presName="dotArrow4" presStyleLbl="alignNode1" presStyleIdx="11" presStyleCnt="15"/>
      <dgm:spPr/>
    </dgm:pt>
    <dgm:pt modelId="{EB5BE7AF-79AA-7C48-8B7A-151E1F926F7D}" type="pres">
      <dgm:prSet presAssocID="{5A9E6FEB-A9B7-3C43-AD8E-F5C47CBF4529}" presName="dotArrow5" presStyleLbl="alignNode1" presStyleIdx="12" presStyleCnt="15"/>
      <dgm:spPr/>
    </dgm:pt>
    <dgm:pt modelId="{9DCBF9C4-A007-804E-AA03-379B9FCD024E}" type="pres">
      <dgm:prSet presAssocID="{5A9E6FEB-A9B7-3C43-AD8E-F5C47CBF4529}" presName="dotArrow6" presStyleLbl="alignNode1" presStyleIdx="13" presStyleCnt="15"/>
      <dgm:spPr/>
    </dgm:pt>
    <dgm:pt modelId="{57BD4A45-F1DA-4C4C-958C-CB97015E5E83}" type="pres">
      <dgm:prSet presAssocID="{5A9E6FEB-A9B7-3C43-AD8E-F5C47CBF4529}" presName="dotArrow7" presStyleLbl="alignNode1" presStyleIdx="14" presStyleCnt="15"/>
      <dgm:spPr/>
    </dgm:pt>
    <dgm:pt modelId="{3BA590A0-177A-6A46-B1B8-B22AE5DE9936}" type="pres">
      <dgm:prSet presAssocID="{041D59C3-184D-3146-BD65-9F81FB4563CD}" presName="parTx1" presStyleLbl="node1" presStyleIdx="0" presStyleCnt="5"/>
      <dgm:spPr/>
    </dgm:pt>
    <dgm:pt modelId="{8ED61178-E08C-164F-A9B6-260357034FCF}" type="pres">
      <dgm:prSet presAssocID="{2A03AA3F-DA63-E24F-A5E0-A92EA1165E3D}" presName="picture1" presStyleCnt="0"/>
      <dgm:spPr/>
    </dgm:pt>
    <dgm:pt modelId="{A87D7E36-5285-A54B-9EE1-A078F4D630FF}" type="pres">
      <dgm:prSet presAssocID="{2A03AA3F-DA63-E24F-A5E0-A92EA1165E3D}" presName="imageRepeatNode" presStyleLbl="fgImgPlace1" presStyleIdx="0" presStyleCnt="5"/>
      <dgm:spPr/>
    </dgm:pt>
    <dgm:pt modelId="{A5BC0C57-8342-304C-8851-9CB7FB65BB9D}" type="pres">
      <dgm:prSet presAssocID="{1DB55028-19B4-8C4E-A697-2665098F4BF6}" presName="parTx2" presStyleLbl="node1" presStyleIdx="1" presStyleCnt="5"/>
      <dgm:spPr/>
    </dgm:pt>
    <dgm:pt modelId="{12133485-7DC7-0A40-B2D8-E2BCF85D9404}" type="pres">
      <dgm:prSet presAssocID="{9D968BD4-B52B-3944-9D24-99390DAFE719}" presName="picture2" presStyleCnt="0"/>
      <dgm:spPr/>
    </dgm:pt>
    <dgm:pt modelId="{9DC1FBAA-32A2-5E43-A815-568620C95C1A}" type="pres">
      <dgm:prSet presAssocID="{9D968BD4-B52B-3944-9D24-99390DAFE719}" presName="imageRepeatNode" presStyleLbl="fgImgPlace1" presStyleIdx="1" presStyleCnt="5"/>
      <dgm:spPr/>
    </dgm:pt>
    <dgm:pt modelId="{C21FB664-B098-1B4F-B6C9-6C0C7C23DBF5}" type="pres">
      <dgm:prSet presAssocID="{B1548929-57DB-F04A-BAF9-3A311261B345}" presName="parTx3" presStyleLbl="node1" presStyleIdx="2" presStyleCnt="5"/>
      <dgm:spPr/>
    </dgm:pt>
    <dgm:pt modelId="{CC03EF9D-F2EF-C544-861F-3AA92CFD310A}" type="pres">
      <dgm:prSet presAssocID="{762C30F3-7BD2-DF4C-87E2-A1272FC3BC82}" presName="picture3" presStyleCnt="0"/>
      <dgm:spPr/>
    </dgm:pt>
    <dgm:pt modelId="{AEB4A6F8-6FFF-BF4F-A2B5-1E29FE95B35E}" type="pres">
      <dgm:prSet presAssocID="{762C30F3-7BD2-DF4C-87E2-A1272FC3BC82}" presName="imageRepeatNode" presStyleLbl="fgImgPlace1" presStyleIdx="2" presStyleCnt="5"/>
      <dgm:spPr/>
    </dgm:pt>
    <dgm:pt modelId="{AEB74BA7-74CA-4949-B75A-FED39582B67E}" type="pres">
      <dgm:prSet presAssocID="{B6A866FD-C1FF-D547-AE65-97B9D50BB093}" presName="parTx4" presStyleLbl="node1" presStyleIdx="3" presStyleCnt="5"/>
      <dgm:spPr/>
    </dgm:pt>
    <dgm:pt modelId="{FC1AA738-24F7-A843-BA3E-99F0A0678AD8}" type="pres">
      <dgm:prSet presAssocID="{6D475FE8-0C95-0F41-A94B-BA1955BD1E84}" presName="picture4" presStyleCnt="0"/>
      <dgm:spPr/>
    </dgm:pt>
    <dgm:pt modelId="{9128D78B-99A3-6440-89A8-D1432A0BFA82}" type="pres">
      <dgm:prSet presAssocID="{6D475FE8-0C95-0F41-A94B-BA1955BD1E84}" presName="imageRepeatNode" presStyleLbl="fgImgPlace1" presStyleIdx="3" presStyleCnt="5"/>
      <dgm:spPr/>
    </dgm:pt>
    <dgm:pt modelId="{C017F697-FD80-CD46-86A2-34B26F0F0511}" type="pres">
      <dgm:prSet presAssocID="{DF517929-DA09-CE41-A916-E689C5FC8A18}" presName="parTx5" presStyleLbl="node1" presStyleIdx="4" presStyleCnt="5"/>
      <dgm:spPr/>
    </dgm:pt>
    <dgm:pt modelId="{D44A0B68-CEA5-824C-B92A-8FAE8C77D127}" type="pres">
      <dgm:prSet presAssocID="{411250D7-5761-844B-84C1-3262AF5668D1}" presName="picture5" presStyleCnt="0"/>
      <dgm:spPr/>
    </dgm:pt>
    <dgm:pt modelId="{F97DF0C9-02BA-4846-A449-F0AB78B2AE31}" type="pres">
      <dgm:prSet presAssocID="{411250D7-5761-844B-84C1-3262AF5668D1}" presName="imageRepeatNode" presStyleLbl="fgImgPlace1" presStyleIdx="4" presStyleCnt="5"/>
      <dgm:spPr/>
    </dgm:pt>
  </dgm:ptLst>
  <dgm:cxnLst>
    <dgm:cxn modelId="{C40FEB21-237B-354A-B206-29A9E7E2CA83}" type="presOf" srcId="{B6A866FD-C1FF-D547-AE65-97B9D50BB093}" destId="{AEB74BA7-74CA-4949-B75A-FED39582B67E}" srcOrd="0" destOrd="0" presId="urn:microsoft.com/office/officeart/2008/layout/AscendingPictureAccentProcess"/>
    <dgm:cxn modelId="{2103A423-0436-F144-BB6D-C76CDB2B4768}" srcId="{5A9E6FEB-A9B7-3C43-AD8E-F5C47CBF4529}" destId="{DF517929-DA09-CE41-A916-E689C5FC8A18}" srcOrd="4" destOrd="0" parTransId="{97FF19AE-5E42-7545-A64F-D8A33C522A2D}" sibTransId="{411250D7-5761-844B-84C1-3262AF5668D1}"/>
    <dgm:cxn modelId="{B2031B42-A254-444A-8ADA-EBD6BC91D1F2}" srcId="{5A9E6FEB-A9B7-3C43-AD8E-F5C47CBF4529}" destId="{041D59C3-184D-3146-BD65-9F81FB4563CD}" srcOrd="0" destOrd="0" parTransId="{A5C09300-BB00-084B-A3C8-9751E88F10F3}" sibTransId="{2A03AA3F-DA63-E24F-A5E0-A92EA1165E3D}"/>
    <dgm:cxn modelId="{52554E64-3409-3F44-880E-9C1A04CC1074}" type="presOf" srcId="{DF517929-DA09-CE41-A916-E689C5FC8A18}" destId="{C017F697-FD80-CD46-86A2-34B26F0F0511}" srcOrd="0" destOrd="0" presId="urn:microsoft.com/office/officeart/2008/layout/AscendingPictureAccentProcess"/>
    <dgm:cxn modelId="{15CFB769-17F4-0F47-A820-E4E31BEA8846}" type="presOf" srcId="{1DB55028-19B4-8C4E-A697-2665098F4BF6}" destId="{A5BC0C57-8342-304C-8851-9CB7FB65BB9D}" srcOrd="0" destOrd="0" presId="urn:microsoft.com/office/officeart/2008/layout/AscendingPictureAccentProcess"/>
    <dgm:cxn modelId="{98CFA36B-D2F0-3F48-8F86-1878D6C140A7}" type="presOf" srcId="{5A9E6FEB-A9B7-3C43-AD8E-F5C47CBF4529}" destId="{053B7600-9308-524C-849A-479F0BB4E92F}" srcOrd="0" destOrd="0" presId="urn:microsoft.com/office/officeart/2008/layout/AscendingPictureAccentProcess"/>
    <dgm:cxn modelId="{4D5A0B7F-4E3B-FF47-B226-82A3911AED8D}" type="presOf" srcId="{762C30F3-7BD2-DF4C-87E2-A1272FC3BC82}" destId="{AEB4A6F8-6FFF-BF4F-A2B5-1E29FE95B35E}" srcOrd="0" destOrd="0" presId="urn:microsoft.com/office/officeart/2008/layout/AscendingPictureAccentProcess"/>
    <dgm:cxn modelId="{2B3D3F8F-FA7E-6A47-B107-7CB19A61AAD3}" srcId="{5A9E6FEB-A9B7-3C43-AD8E-F5C47CBF4529}" destId="{B1548929-57DB-F04A-BAF9-3A311261B345}" srcOrd="2" destOrd="0" parTransId="{7131464C-6218-F940-B48F-4F432BB61B89}" sibTransId="{762C30F3-7BD2-DF4C-87E2-A1272FC3BC82}"/>
    <dgm:cxn modelId="{DCF23CA4-1D87-EF4B-8035-A8ED71D000BD}" type="presOf" srcId="{B1548929-57DB-F04A-BAF9-3A311261B345}" destId="{C21FB664-B098-1B4F-B6C9-6C0C7C23DBF5}" srcOrd="0" destOrd="0" presId="urn:microsoft.com/office/officeart/2008/layout/AscendingPictureAccentProcess"/>
    <dgm:cxn modelId="{02945AAA-8C5E-DB4F-B88B-42AD1D1D7129}" type="presOf" srcId="{9D968BD4-B52B-3944-9D24-99390DAFE719}" destId="{9DC1FBAA-32A2-5E43-A815-568620C95C1A}" srcOrd="0" destOrd="0" presId="urn:microsoft.com/office/officeart/2008/layout/AscendingPictureAccentProcess"/>
    <dgm:cxn modelId="{70F261BB-D50C-9D4D-83A6-2C1989292134}" srcId="{5A9E6FEB-A9B7-3C43-AD8E-F5C47CBF4529}" destId="{1DB55028-19B4-8C4E-A697-2665098F4BF6}" srcOrd="1" destOrd="0" parTransId="{16F43C65-6F65-B244-BEAD-19CD2F9D2088}" sibTransId="{9D968BD4-B52B-3944-9D24-99390DAFE719}"/>
    <dgm:cxn modelId="{BCB1E2C0-D7F9-6948-87F8-FAA826C188DA}" type="presOf" srcId="{411250D7-5761-844B-84C1-3262AF5668D1}" destId="{F97DF0C9-02BA-4846-A449-F0AB78B2AE31}" srcOrd="0" destOrd="0" presId="urn:microsoft.com/office/officeart/2008/layout/AscendingPictureAccentProcess"/>
    <dgm:cxn modelId="{060AADC7-34EF-D445-8B8A-01C2C5D14AF7}" type="presOf" srcId="{041D59C3-184D-3146-BD65-9F81FB4563CD}" destId="{3BA590A0-177A-6A46-B1B8-B22AE5DE9936}" srcOrd="0" destOrd="0" presId="urn:microsoft.com/office/officeart/2008/layout/AscendingPictureAccentProcess"/>
    <dgm:cxn modelId="{A946DFCC-91AD-2941-AFD1-F2F05E9B010E}" type="presOf" srcId="{2A03AA3F-DA63-E24F-A5E0-A92EA1165E3D}" destId="{A87D7E36-5285-A54B-9EE1-A078F4D630FF}" srcOrd="0" destOrd="0" presId="urn:microsoft.com/office/officeart/2008/layout/AscendingPictureAccentProcess"/>
    <dgm:cxn modelId="{053D45D8-D2E4-AE4F-B864-E04997B82AAD}" srcId="{5A9E6FEB-A9B7-3C43-AD8E-F5C47CBF4529}" destId="{B6A866FD-C1FF-D547-AE65-97B9D50BB093}" srcOrd="3" destOrd="0" parTransId="{413BEE36-0C51-3B46-A338-8DA35F205E5F}" sibTransId="{6D475FE8-0C95-0F41-A94B-BA1955BD1E84}"/>
    <dgm:cxn modelId="{FB1B2EDE-B0DD-A744-A7BA-1F26F1A8FAAE}" type="presOf" srcId="{6D475FE8-0C95-0F41-A94B-BA1955BD1E84}" destId="{9128D78B-99A3-6440-89A8-D1432A0BFA82}" srcOrd="0" destOrd="0" presId="urn:microsoft.com/office/officeart/2008/layout/AscendingPictureAccentProcess"/>
    <dgm:cxn modelId="{FBCCFB55-62A7-3840-97E4-51CC1FC69DB7}" type="presParOf" srcId="{053B7600-9308-524C-849A-479F0BB4E92F}" destId="{227FDA63-0BF7-7B42-AB62-8AD8366859E5}" srcOrd="0" destOrd="0" presId="urn:microsoft.com/office/officeart/2008/layout/AscendingPictureAccentProcess"/>
    <dgm:cxn modelId="{DFDA2F23-1CCA-3246-B483-02BDB92B278E}" type="presParOf" srcId="{053B7600-9308-524C-849A-479F0BB4E92F}" destId="{1C91D656-1532-9B4E-B9BD-E144FA202AFD}" srcOrd="1" destOrd="0" presId="urn:microsoft.com/office/officeart/2008/layout/AscendingPictureAccentProcess"/>
    <dgm:cxn modelId="{A27110F0-9ADB-F54D-97E5-B8B1098D2968}" type="presParOf" srcId="{053B7600-9308-524C-849A-479F0BB4E92F}" destId="{E7A5AE45-FA89-A448-89DC-ADF305FB3FD5}" srcOrd="2" destOrd="0" presId="urn:microsoft.com/office/officeart/2008/layout/AscendingPictureAccentProcess"/>
    <dgm:cxn modelId="{C394032B-CD86-2C46-B637-B54799F9CB9B}" type="presParOf" srcId="{053B7600-9308-524C-849A-479F0BB4E92F}" destId="{2E281F2B-522A-1B43-92DF-AC5DD0FF9326}" srcOrd="3" destOrd="0" presId="urn:microsoft.com/office/officeart/2008/layout/AscendingPictureAccentProcess"/>
    <dgm:cxn modelId="{94EF3089-637A-7543-BD2B-5CC4A6DBD802}" type="presParOf" srcId="{053B7600-9308-524C-849A-479F0BB4E92F}" destId="{83D18C33-F30B-C140-A86C-D547EC877CBC}" srcOrd="4" destOrd="0" presId="urn:microsoft.com/office/officeart/2008/layout/AscendingPictureAccentProcess"/>
    <dgm:cxn modelId="{EDE87570-FB61-174A-A0D5-8EFB09480990}" type="presParOf" srcId="{053B7600-9308-524C-849A-479F0BB4E92F}" destId="{19371ED2-8A8A-534A-B269-518B0F4E610B}" srcOrd="5" destOrd="0" presId="urn:microsoft.com/office/officeart/2008/layout/AscendingPictureAccentProcess"/>
    <dgm:cxn modelId="{B74E18EF-4362-964E-9AAC-8DB2EDDD72B3}" type="presParOf" srcId="{053B7600-9308-524C-849A-479F0BB4E92F}" destId="{1C7D03BF-521F-7E43-A15B-57790ED0B648}" srcOrd="6" destOrd="0" presId="urn:microsoft.com/office/officeart/2008/layout/AscendingPictureAccentProcess"/>
    <dgm:cxn modelId="{21C108F5-358E-D544-BD47-7C6BADFC2687}" type="presParOf" srcId="{053B7600-9308-524C-849A-479F0BB4E92F}" destId="{1F6AB7E5-EB66-F94B-8638-795134E36ABF}" srcOrd="7" destOrd="0" presId="urn:microsoft.com/office/officeart/2008/layout/AscendingPictureAccentProcess"/>
    <dgm:cxn modelId="{4D409680-FD95-0241-9B6E-2F0F3A3A73F3}" type="presParOf" srcId="{053B7600-9308-524C-849A-479F0BB4E92F}" destId="{547C36DA-9F27-5644-B8D9-7BA769F7DC6C}" srcOrd="8" destOrd="0" presId="urn:microsoft.com/office/officeart/2008/layout/AscendingPictureAccentProcess"/>
    <dgm:cxn modelId="{1D8096DE-02B1-854B-9273-E75271767CB1}" type="presParOf" srcId="{053B7600-9308-524C-849A-479F0BB4E92F}" destId="{12FFD22D-5BEC-794C-BDDD-69E568EC56EE}" srcOrd="9" destOrd="0" presId="urn:microsoft.com/office/officeart/2008/layout/AscendingPictureAccentProcess"/>
    <dgm:cxn modelId="{DED0011D-93F6-7A4D-865D-9B5520B9964A}" type="presParOf" srcId="{053B7600-9308-524C-849A-479F0BB4E92F}" destId="{3ED9BB54-1717-D240-9DB3-7E4A48A2EB71}" srcOrd="10" destOrd="0" presId="urn:microsoft.com/office/officeart/2008/layout/AscendingPictureAccentProcess"/>
    <dgm:cxn modelId="{53FE53D6-890F-6C4B-9034-BBD92A48E9CD}" type="presParOf" srcId="{053B7600-9308-524C-849A-479F0BB4E92F}" destId="{C1AB4D43-D90A-D643-9F34-E954020F45FB}" srcOrd="11" destOrd="0" presId="urn:microsoft.com/office/officeart/2008/layout/AscendingPictureAccentProcess"/>
    <dgm:cxn modelId="{E2A592C6-55D6-1B48-8095-4D03D0CAAF83}" type="presParOf" srcId="{053B7600-9308-524C-849A-479F0BB4E92F}" destId="{EB5BE7AF-79AA-7C48-8B7A-151E1F926F7D}" srcOrd="12" destOrd="0" presId="urn:microsoft.com/office/officeart/2008/layout/AscendingPictureAccentProcess"/>
    <dgm:cxn modelId="{4746FEF4-3E78-A140-8350-48075C1DC296}" type="presParOf" srcId="{053B7600-9308-524C-849A-479F0BB4E92F}" destId="{9DCBF9C4-A007-804E-AA03-379B9FCD024E}" srcOrd="13" destOrd="0" presId="urn:microsoft.com/office/officeart/2008/layout/AscendingPictureAccentProcess"/>
    <dgm:cxn modelId="{5DEB1A5F-2981-F241-9093-EDAB3D00CED0}" type="presParOf" srcId="{053B7600-9308-524C-849A-479F0BB4E92F}" destId="{57BD4A45-F1DA-4C4C-958C-CB97015E5E83}" srcOrd="14" destOrd="0" presId="urn:microsoft.com/office/officeart/2008/layout/AscendingPictureAccentProcess"/>
    <dgm:cxn modelId="{6EC43CB1-3654-2E4E-924E-D272ACD43C54}" type="presParOf" srcId="{053B7600-9308-524C-849A-479F0BB4E92F}" destId="{3BA590A0-177A-6A46-B1B8-B22AE5DE9936}" srcOrd="15" destOrd="0" presId="urn:microsoft.com/office/officeart/2008/layout/AscendingPictureAccentProcess"/>
    <dgm:cxn modelId="{B12CCF51-26EA-A140-B546-3EFC68BA0117}" type="presParOf" srcId="{053B7600-9308-524C-849A-479F0BB4E92F}" destId="{8ED61178-E08C-164F-A9B6-260357034FCF}" srcOrd="16" destOrd="0" presId="urn:microsoft.com/office/officeart/2008/layout/AscendingPictureAccentProcess"/>
    <dgm:cxn modelId="{DC6FBA0D-1C52-BA46-805E-1AB2CD8BEA68}" type="presParOf" srcId="{8ED61178-E08C-164F-A9B6-260357034FCF}" destId="{A87D7E36-5285-A54B-9EE1-A078F4D630FF}" srcOrd="0" destOrd="0" presId="urn:microsoft.com/office/officeart/2008/layout/AscendingPictureAccentProcess"/>
    <dgm:cxn modelId="{316484FC-1FFC-AD4F-8CB9-BBF978D7819A}" type="presParOf" srcId="{053B7600-9308-524C-849A-479F0BB4E92F}" destId="{A5BC0C57-8342-304C-8851-9CB7FB65BB9D}" srcOrd="17" destOrd="0" presId="urn:microsoft.com/office/officeart/2008/layout/AscendingPictureAccentProcess"/>
    <dgm:cxn modelId="{AD745A8E-24B5-A145-B2A4-F9F19A4D1554}" type="presParOf" srcId="{053B7600-9308-524C-849A-479F0BB4E92F}" destId="{12133485-7DC7-0A40-B2D8-E2BCF85D9404}" srcOrd="18" destOrd="0" presId="urn:microsoft.com/office/officeart/2008/layout/AscendingPictureAccentProcess"/>
    <dgm:cxn modelId="{3407E871-9121-D643-A637-CCE7C9C3AB79}" type="presParOf" srcId="{12133485-7DC7-0A40-B2D8-E2BCF85D9404}" destId="{9DC1FBAA-32A2-5E43-A815-568620C95C1A}" srcOrd="0" destOrd="0" presId="urn:microsoft.com/office/officeart/2008/layout/AscendingPictureAccentProcess"/>
    <dgm:cxn modelId="{18FC340E-9CE9-6940-BC83-EC5396ACD30C}" type="presParOf" srcId="{053B7600-9308-524C-849A-479F0BB4E92F}" destId="{C21FB664-B098-1B4F-B6C9-6C0C7C23DBF5}" srcOrd="19" destOrd="0" presId="urn:microsoft.com/office/officeart/2008/layout/AscendingPictureAccentProcess"/>
    <dgm:cxn modelId="{ABA584B5-E1EA-B441-93DF-FF81F7724E20}" type="presParOf" srcId="{053B7600-9308-524C-849A-479F0BB4E92F}" destId="{CC03EF9D-F2EF-C544-861F-3AA92CFD310A}" srcOrd="20" destOrd="0" presId="urn:microsoft.com/office/officeart/2008/layout/AscendingPictureAccentProcess"/>
    <dgm:cxn modelId="{C03A14F3-36B1-3A40-9A50-4ED1265959C7}" type="presParOf" srcId="{CC03EF9D-F2EF-C544-861F-3AA92CFD310A}" destId="{AEB4A6F8-6FFF-BF4F-A2B5-1E29FE95B35E}" srcOrd="0" destOrd="0" presId="urn:microsoft.com/office/officeart/2008/layout/AscendingPictureAccentProcess"/>
    <dgm:cxn modelId="{6AE79DE7-0A19-6447-8974-565BAF472DC8}" type="presParOf" srcId="{053B7600-9308-524C-849A-479F0BB4E92F}" destId="{AEB74BA7-74CA-4949-B75A-FED39582B67E}" srcOrd="21" destOrd="0" presId="urn:microsoft.com/office/officeart/2008/layout/AscendingPictureAccentProcess"/>
    <dgm:cxn modelId="{38782420-DB60-CC4C-BD85-1DC03C1244B8}" type="presParOf" srcId="{053B7600-9308-524C-849A-479F0BB4E92F}" destId="{FC1AA738-24F7-A843-BA3E-99F0A0678AD8}" srcOrd="22" destOrd="0" presId="urn:microsoft.com/office/officeart/2008/layout/AscendingPictureAccentProcess"/>
    <dgm:cxn modelId="{E1FA0D5D-C8AD-0B4D-BDC7-CE12A748992E}" type="presParOf" srcId="{FC1AA738-24F7-A843-BA3E-99F0A0678AD8}" destId="{9128D78B-99A3-6440-89A8-D1432A0BFA82}" srcOrd="0" destOrd="0" presId="urn:microsoft.com/office/officeart/2008/layout/AscendingPictureAccentProcess"/>
    <dgm:cxn modelId="{06A9A954-795F-5A40-BCE7-943471CD6E6D}" type="presParOf" srcId="{053B7600-9308-524C-849A-479F0BB4E92F}" destId="{C017F697-FD80-CD46-86A2-34B26F0F0511}" srcOrd="23" destOrd="0" presId="urn:microsoft.com/office/officeart/2008/layout/AscendingPictureAccentProcess"/>
    <dgm:cxn modelId="{E710EF80-B572-E34A-9D3B-0804397D6099}" type="presParOf" srcId="{053B7600-9308-524C-849A-479F0BB4E92F}" destId="{D44A0B68-CEA5-824C-B92A-8FAE8C77D127}" srcOrd="24" destOrd="0" presId="urn:microsoft.com/office/officeart/2008/layout/AscendingPictureAccentProcess"/>
    <dgm:cxn modelId="{C52A5078-1AE7-2C4E-9CDA-21745FA7023C}" type="presParOf" srcId="{D44A0B68-CEA5-824C-B92A-8FAE8C77D127}" destId="{F97DF0C9-02BA-4846-A449-F0AB78B2AE31}" srcOrd="0" destOrd="0" presId="urn:microsoft.com/office/officeart/2008/layout/AscendingPictureAccent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911FE1-DCF7-2C47-B600-961068CE3240}"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tr-TR"/>
        </a:p>
      </dgm:t>
    </dgm:pt>
    <dgm:pt modelId="{4342DD53-CBCD-7D4C-83ED-896050BE7623}">
      <dgm:prSet phldrT="[Metin]"/>
      <dgm:spPr/>
      <dgm:t>
        <a:bodyPr/>
        <a:lstStyle/>
        <a:p>
          <a:pPr>
            <a:buNone/>
          </a:pPr>
          <a:r>
            <a:rPr lang="tr-TR"/>
            <a:t>Amaç → Hangi problemi çözmek istiyoruz?</a:t>
          </a:r>
        </a:p>
      </dgm:t>
    </dgm:pt>
    <dgm:pt modelId="{9DDF3F84-41EA-F945-B1C0-83D0D3C665A2}" type="parTrans" cxnId="{8D1E7F8F-3285-3A41-A700-D681744E91AF}">
      <dgm:prSet/>
      <dgm:spPr/>
      <dgm:t>
        <a:bodyPr/>
        <a:lstStyle/>
        <a:p>
          <a:endParaRPr lang="tr-TR"/>
        </a:p>
      </dgm:t>
    </dgm:pt>
    <dgm:pt modelId="{678A100C-4A00-0A44-8CE6-6B5BA89E795D}" type="sibTrans" cxnId="{8D1E7F8F-3285-3A41-A700-D681744E91AF}">
      <dgm:prSet/>
      <dgm:spPr/>
      <dgm:t>
        <a:bodyPr/>
        <a:lstStyle/>
        <a:p>
          <a:endParaRPr lang="tr-TR"/>
        </a:p>
      </dgm:t>
    </dgm:pt>
    <dgm:pt modelId="{B61FB2E7-5E46-0641-ABB9-9E02E06766DE}">
      <dgm:prSet/>
      <dgm:spPr/>
      <dgm:t>
        <a:bodyPr/>
        <a:lstStyle/>
        <a:p>
          <a:pPr>
            <a:buNone/>
          </a:pPr>
          <a:r>
            <a:rPr lang="tr-TR"/>
            <a:t>Hedef → Bu fikir hangi metriği etkilemeli?</a:t>
          </a:r>
        </a:p>
      </dgm:t>
    </dgm:pt>
    <dgm:pt modelId="{84592726-CED6-E14C-85F0-282343DCA2FF}" type="parTrans" cxnId="{829EE375-FAD5-BF44-8640-CA01CB4A99A9}">
      <dgm:prSet/>
      <dgm:spPr/>
      <dgm:t>
        <a:bodyPr/>
        <a:lstStyle/>
        <a:p>
          <a:endParaRPr lang="tr-TR"/>
        </a:p>
      </dgm:t>
    </dgm:pt>
    <dgm:pt modelId="{BBF9B5DE-284D-0E49-98F5-84F48FCBC8A5}" type="sibTrans" cxnId="{829EE375-FAD5-BF44-8640-CA01CB4A99A9}">
      <dgm:prSet/>
      <dgm:spPr/>
      <dgm:t>
        <a:bodyPr/>
        <a:lstStyle/>
        <a:p>
          <a:endParaRPr lang="tr-TR"/>
        </a:p>
      </dgm:t>
    </dgm:pt>
    <dgm:pt modelId="{77C12572-C7E1-C94C-843F-3F3D745246F5}">
      <dgm:prSet/>
      <dgm:spPr/>
      <dgm:t>
        <a:bodyPr/>
        <a:lstStyle/>
        <a:p>
          <a:r>
            <a:rPr lang="tr-TR"/>
            <a:t>Etki → Bu fikir kime, nasıl değer yaratıyor?</a:t>
          </a:r>
        </a:p>
      </dgm:t>
    </dgm:pt>
    <dgm:pt modelId="{D7840842-A0EB-7346-B866-CE3F8E1A0F49}" type="parTrans" cxnId="{3E188E3E-5AE4-6047-B532-11FC94AF5CC7}">
      <dgm:prSet/>
      <dgm:spPr/>
      <dgm:t>
        <a:bodyPr/>
        <a:lstStyle/>
        <a:p>
          <a:endParaRPr lang="tr-TR"/>
        </a:p>
      </dgm:t>
    </dgm:pt>
    <dgm:pt modelId="{06C698DA-6BC9-8740-91EC-90EAF5D69DCA}" type="sibTrans" cxnId="{3E188E3E-5AE4-6047-B532-11FC94AF5CC7}">
      <dgm:prSet/>
      <dgm:spPr/>
      <dgm:t>
        <a:bodyPr/>
        <a:lstStyle/>
        <a:p>
          <a:endParaRPr lang="tr-TR"/>
        </a:p>
      </dgm:t>
    </dgm:pt>
    <dgm:pt modelId="{C92C77AF-19E1-CA46-B199-D13F30FD9C4E}" type="pres">
      <dgm:prSet presAssocID="{0E911FE1-DCF7-2C47-B600-961068CE3240}" presName="diagram" presStyleCnt="0">
        <dgm:presLayoutVars>
          <dgm:dir/>
          <dgm:resizeHandles val="exact"/>
        </dgm:presLayoutVars>
      </dgm:prSet>
      <dgm:spPr/>
    </dgm:pt>
    <dgm:pt modelId="{B114237A-B900-A049-BF95-3E15BCA8177A}" type="pres">
      <dgm:prSet presAssocID="{4342DD53-CBCD-7D4C-83ED-896050BE7623}" presName="node" presStyleLbl="node1" presStyleIdx="0" presStyleCnt="3">
        <dgm:presLayoutVars>
          <dgm:bulletEnabled val="1"/>
        </dgm:presLayoutVars>
      </dgm:prSet>
      <dgm:spPr/>
    </dgm:pt>
    <dgm:pt modelId="{6C03489C-ED4B-384F-A781-6D2C14B3BAC1}" type="pres">
      <dgm:prSet presAssocID="{678A100C-4A00-0A44-8CE6-6B5BA89E795D}" presName="sibTrans" presStyleCnt="0"/>
      <dgm:spPr/>
    </dgm:pt>
    <dgm:pt modelId="{2D8B1C2B-207B-9C47-8084-39F5F2C3ED7E}" type="pres">
      <dgm:prSet presAssocID="{B61FB2E7-5E46-0641-ABB9-9E02E06766DE}" presName="node" presStyleLbl="node1" presStyleIdx="1" presStyleCnt="3">
        <dgm:presLayoutVars>
          <dgm:bulletEnabled val="1"/>
        </dgm:presLayoutVars>
      </dgm:prSet>
      <dgm:spPr/>
    </dgm:pt>
    <dgm:pt modelId="{C4E08413-03AC-2D46-950E-2AE5EFD4A980}" type="pres">
      <dgm:prSet presAssocID="{BBF9B5DE-284D-0E49-98F5-84F48FCBC8A5}" presName="sibTrans" presStyleCnt="0"/>
      <dgm:spPr/>
    </dgm:pt>
    <dgm:pt modelId="{F68302B9-24A0-EC4D-892F-F62CB286D198}" type="pres">
      <dgm:prSet presAssocID="{77C12572-C7E1-C94C-843F-3F3D745246F5}" presName="node" presStyleLbl="node1" presStyleIdx="2" presStyleCnt="3">
        <dgm:presLayoutVars>
          <dgm:bulletEnabled val="1"/>
        </dgm:presLayoutVars>
      </dgm:prSet>
      <dgm:spPr/>
    </dgm:pt>
  </dgm:ptLst>
  <dgm:cxnLst>
    <dgm:cxn modelId="{3E188E3E-5AE4-6047-B532-11FC94AF5CC7}" srcId="{0E911FE1-DCF7-2C47-B600-961068CE3240}" destId="{77C12572-C7E1-C94C-843F-3F3D745246F5}" srcOrd="2" destOrd="0" parTransId="{D7840842-A0EB-7346-B866-CE3F8E1A0F49}" sibTransId="{06C698DA-6BC9-8740-91EC-90EAF5D69DCA}"/>
    <dgm:cxn modelId="{829EE375-FAD5-BF44-8640-CA01CB4A99A9}" srcId="{0E911FE1-DCF7-2C47-B600-961068CE3240}" destId="{B61FB2E7-5E46-0641-ABB9-9E02E06766DE}" srcOrd="1" destOrd="0" parTransId="{84592726-CED6-E14C-85F0-282343DCA2FF}" sibTransId="{BBF9B5DE-284D-0E49-98F5-84F48FCBC8A5}"/>
    <dgm:cxn modelId="{BD1E677D-A9EA-2A4B-839A-18D978E15F5A}" type="presOf" srcId="{4342DD53-CBCD-7D4C-83ED-896050BE7623}" destId="{B114237A-B900-A049-BF95-3E15BCA8177A}" srcOrd="0" destOrd="0" presId="urn:microsoft.com/office/officeart/2005/8/layout/default"/>
    <dgm:cxn modelId="{678F7A86-CFA9-2843-B89A-0A9EDBD1E136}" type="presOf" srcId="{0E911FE1-DCF7-2C47-B600-961068CE3240}" destId="{C92C77AF-19E1-CA46-B199-D13F30FD9C4E}" srcOrd="0" destOrd="0" presId="urn:microsoft.com/office/officeart/2005/8/layout/default"/>
    <dgm:cxn modelId="{8D1E7F8F-3285-3A41-A700-D681744E91AF}" srcId="{0E911FE1-DCF7-2C47-B600-961068CE3240}" destId="{4342DD53-CBCD-7D4C-83ED-896050BE7623}" srcOrd="0" destOrd="0" parTransId="{9DDF3F84-41EA-F945-B1C0-83D0D3C665A2}" sibTransId="{678A100C-4A00-0A44-8CE6-6B5BA89E795D}"/>
    <dgm:cxn modelId="{041861D9-DBA6-7E4E-A6D9-7BAE9D7C09E8}" type="presOf" srcId="{77C12572-C7E1-C94C-843F-3F3D745246F5}" destId="{F68302B9-24A0-EC4D-892F-F62CB286D198}" srcOrd="0" destOrd="0" presId="urn:microsoft.com/office/officeart/2005/8/layout/default"/>
    <dgm:cxn modelId="{190E83E2-9486-6647-B6E4-0A6612589EED}" type="presOf" srcId="{B61FB2E7-5E46-0641-ABB9-9E02E06766DE}" destId="{2D8B1C2B-207B-9C47-8084-39F5F2C3ED7E}" srcOrd="0" destOrd="0" presId="urn:microsoft.com/office/officeart/2005/8/layout/default"/>
    <dgm:cxn modelId="{91159BE4-495D-994A-95AC-DA14E54A945D}" type="presParOf" srcId="{C92C77AF-19E1-CA46-B199-D13F30FD9C4E}" destId="{B114237A-B900-A049-BF95-3E15BCA8177A}" srcOrd="0" destOrd="0" presId="urn:microsoft.com/office/officeart/2005/8/layout/default"/>
    <dgm:cxn modelId="{40C1481F-9B9B-ED46-92D8-98D04531E5B3}" type="presParOf" srcId="{C92C77AF-19E1-CA46-B199-D13F30FD9C4E}" destId="{6C03489C-ED4B-384F-A781-6D2C14B3BAC1}" srcOrd="1" destOrd="0" presId="urn:microsoft.com/office/officeart/2005/8/layout/default"/>
    <dgm:cxn modelId="{8D7661BF-4DC5-9A4B-AB7D-8E645E60CE01}" type="presParOf" srcId="{C92C77AF-19E1-CA46-B199-D13F30FD9C4E}" destId="{2D8B1C2B-207B-9C47-8084-39F5F2C3ED7E}" srcOrd="2" destOrd="0" presId="urn:microsoft.com/office/officeart/2005/8/layout/default"/>
    <dgm:cxn modelId="{C790FFD4-1C0D-BF4B-B85F-5583E304AF70}" type="presParOf" srcId="{C92C77AF-19E1-CA46-B199-D13F30FD9C4E}" destId="{C4E08413-03AC-2D46-950E-2AE5EFD4A980}" srcOrd="3" destOrd="0" presId="urn:microsoft.com/office/officeart/2005/8/layout/default"/>
    <dgm:cxn modelId="{2094CC9E-6EA9-7743-888C-D57B0844803C}" type="presParOf" srcId="{C92C77AF-19E1-CA46-B199-D13F30FD9C4E}" destId="{F68302B9-24A0-EC4D-892F-F62CB286D19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D5BE48-78D3-4241-8EB9-844CAD70F4A6}"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tr-TR"/>
        </a:p>
      </dgm:t>
    </dgm:pt>
    <dgm:pt modelId="{3B02A181-3DC0-A14C-9C56-C99F931E22FE}">
      <dgm:prSet phldrT="[Metin]"/>
      <dgm:spPr/>
      <dgm:t>
        <a:bodyPr/>
        <a:lstStyle/>
        <a:p>
          <a:pPr>
            <a:buNone/>
          </a:pPr>
          <a:r>
            <a:rPr lang="tr-TR"/>
            <a:t>Uygulanabilirlik</a:t>
          </a:r>
        </a:p>
      </dgm:t>
    </dgm:pt>
    <dgm:pt modelId="{C463E370-DCAF-6345-BAC8-4E6FF1B76623}" type="parTrans" cxnId="{6A3FCDE4-EF13-3E4C-AFA1-5EE3E3E56E48}">
      <dgm:prSet/>
      <dgm:spPr/>
      <dgm:t>
        <a:bodyPr/>
        <a:lstStyle/>
        <a:p>
          <a:endParaRPr lang="tr-TR"/>
        </a:p>
      </dgm:t>
    </dgm:pt>
    <dgm:pt modelId="{BF83550C-D336-6D49-84CC-F9E1A0700E74}" type="sibTrans" cxnId="{6A3FCDE4-EF13-3E4C-AFA1-5EE3E3E56E48}">
      <dgm:prSet/>
      <dgm:spPr/>
      <dgm:t>
        <a:bodyPr/>
        <a:lstStyle/>
        <a:p>
          <a:endParaRPr lang="tr-TR"/>
        </a:p>
      </dgm:t>
    </dgm:pt>
    <dgm:pt modelId="{CEFBBEF3-F722-D747-86F3-80C9E25A7D08}">
      <dgm:prSet/>
      <dgm:spPr/>
      <dgm:t>
        <a:bodyPr/>
        <a:lstStyle/>
        <a:p>
          <a:pPr>
            <a:buNone/>
          </a:pPr>
          <a:r>
            <a:rPr lang="tr-TR"/>
            <a:t>Etki potansiyeli</a:t>
          </a:r>
        </a:p>
      </dgm:t>
    </dgm:pt>
    <dgm:pt modelId="{A0FFEEFE-C6B4-2744-BFA6-AF141C70ABC2}" type="parTrans" cxnId="{528AFE33-85BE-594C-9305-6342AE945AA7}">
      <dgm:prSet/>
      <dgm:spPr/>
      <dgm:t>
        <a:bodyPr/>
        <a:lstStyle/>
        <a:p>
          <a:endParaRPr lang="tr-TR"/>
        </a:p>
      </dgm:t>
    </dgm:pt>
    <dgm:pt modelId="{A4315974-1DD4-FE4A-A856-5D8538F052C8}" type="sibTrans" cxnId="{528AFE33-85BE-594C-9305-6342AE945AA7}">
      <dgm:prSet/>
      <dgm:spPr/>
      <dgm:t>
        <a:bodyPr/>
        <a:lstStyle/>
        <a:p>
          <a:endParaRPr lang="tr-TR"/>
        </a:p>
      </dgm:t>
    </dgm:pt>
    <dgm:pt modelId="{EC6B5908-0E1F-D343-B345-78830F804653}">
      <dgm:prSet/>
      <dgm:spPr/>
      <dgm:t>
        <a:bodyPr/>
        <a:lstStyle/>
        <a:p>
          <a:pPr>
            <a:buNone/>
          </a:pPr>
          <a:r>
            <a:rPr lang="tr-TR"/>
            <a:t>Zaman, maliyet ve kaynak gereksinimi</a:t>
          </a:r>
        </a:p>
      </dgm:t>
    </dgm:pt>
    <dgm:pt modelId="{2ACB16E1-DE22-BA4F-AB93-52DF171FB072}" type="parTrans" cxnId="{7313EA86-0881-864F-AC76-35E9608B7A3E}">
      <dgm:prSet/>
      <dgm:spPr/>
      <dgm:t>
        <a:bodyPr/>
        <a:lstStyle/>
        <a:p>
          <a:endParaRPr lang="tr-TR"/>
        </a:p>
      </dgm:t>
    </dgm:pt>
    <dgm:pt modelId="{3EE7240B-F6C1-434B-808A-9ADC7C5A2185}" type="sibTrans" cxnId="{7313EA86-0881-864F-AC76-35E9608B7A3E}">
      <dgm:prSet/>
      <dgm:spPr/>
      <dgm:t>
        <a:bodyPr/>
        <a:lstStyle/>
        <a:p>
          <a:endParaRPr lang="tr-TR"/>
        </a:p>
      </dgm:t>
    </dgm:pt>
    <dgm:pt modelId="{7B6D3864-FEB0-034C-9087-78D2F610193B}">
      <dgm:prSet/>
      <dgm:spPr/>
      <dgm:t>
        <a:bodyPr/>
        <a:lstStyle/>
        <a:p>
          <a:r>
            <a:rPr lang="tr-TR"/>
            <a:t>Hangi birimle iş birliği gerekir?</a:t>
          </a:r>
        </a:p>
      </dgm:t>
    </dgm:pt>
    <dgm:pt modelId="{740A907F-FDF1-554F-B9C1-F1517C937FA6}" type="parTrans" cxnId="{A4B12EE1-CD71-2947-95FF-42435598A49D}">
      <dgm:prSet/>
      <dgm:spPr/>
      <dgm:t>
        <a:bodyPr/>
        <a:lstStyle/>
        <a:p>
          <a:endParaRPr lang="tr-TR"/>
        </a:p>
      </dgm:t>
    </dgm:pt>
    <dgm:pt modelId="{987D0182-E26F-D84B-B958-8DE91B3DAD7B}" type="sibTrans" cxnId="{A4B12EE1-CD71-2947-95FF-42435598A49D}">
      <dgm:prSet/>
      <dgm:spPr/>
      <dgm:t>
        <a:bodyPr/>
        <a:lstStyle/>
        <a:p>
          <a:endParaRPr lang="tr-TR"/>
        </a:p>
      </dgm:t>
    </dgm:pt>
    <dgm:pt modelId="{0A01607B-ED63-A549-9929-B6694A03F670}" type="pres">
      <dgm:prSet presAssocID="{50D5BE48-78D3-4241-8EB9-844CAD70F4A6}" presName="Name0" presStyleCnt="0">
        <dgm:presLayoutVars>
          <dgm:chMax val="7"/>
          <dgm:chPref val="7"/>
          <dgm:dir/>
        </dgm:presLayoutVars>
      </dgm:prSet>
      <dgm:spPr/>
    </dgm:pt>
    <dgm:pt modelId="{BCF11E42-C0DC-AC45-A829-1166A8DF8D61}" type="pres">
      <dgm:prSet presAssocID="{50D5BE48-78D3-4241-8EB9-844CAD70F4A6}" presName="Name1" presStyleCnt="0"/>
      <dgm:spPr/>
    </dgm:pt>
    <dgm:pt modelId="{57E63D3B-B19F-D14F-BDF6-51CD0E8F54AD}" type="pres">
      <dgm:prSet presAssocID="{50D5BE48-78D3-4241-8EB9-844CAD70F4A6}" presName="cycle" presStyleCnt="0"/>
      <dgm:spPr/>
    </dgm:pt>
    <dgm:pt modelId="{2D45AC70-4B16-1344-983E-6C0A48189620}" type="pres">
      <dgm:prSet presAssocID="{50D5BE48-78D3-4241-8EB9-844CAD70F4A6}" presName="srcNode" presStyleLbl="node1" presStyleIdx="0" presStyleCnt="4"/>
      <dgm:spPr/>
    </dgm:pt>
    <dgm:pt modelId="{3889B055-8201-B24D-BD3F-359799C07C05}" type="pres">
      <dgm:prSet presAssocID="{50D5BE48-78D3-4241-8EB9-844CAD70F4A6}" presName="conn" presStyleLbl="parChTrans1D2" presStyleIdx="0" presStyleCnt="1"/>
      <dgm:spPr/>
    </dgm:pt>
    <dgm:pt modelId="{5AB51DF7-9F5F-9843-ABD3-24DC61DE4662}" type="pres">
      <dgm:prSet presAssocID="{50D5BE48-78D3-4241-8EB9-844CAD70F4A6}" presName="extraNode" presStyleLbl="node1" presStyleIdx="0" presStyleCnt="4"/>
      <dgm:spPr/>
    </dgm:pt>
    <dgm:pt modelId="{6702AAAA-8284-1748-B97D-EDC05AA1C709}" type="pres">
      <dgm:prSet presAssocID="{50D5BE48-78D3-4241-8EB9-844CAD70F4A6}" presName="dstNode" presStyleLbl="node1" presStyleIdx="0" presStyleCnt="4"/>
      <dgm:spPr/>
    </dgm:pt>
    <dgm:pt modelId="{28E35B67-C177-2D43-A987-5A3DDC9E8E99}" type="pres">
      <dgm:prSet presAssocID="{3B02A181-3DC0-A14C-9C56-C99F931E22FE}" presName="text_1" presStyleLbl="node1" presStyleIdx="0" presStyleCnt="4">
        <dgm:presLayoutVars>
          <dgm:bulletEnabled val="1"/>
        </dgm:presLayoutVars>
      </dgm:prSet>
      <dgm:spPr/>
    </dgm:pt>
    <dgm:pt modelId="{ED86AC17-A3D0-F345-B042-DB49B8033229}" type="pres">
      <dgm:prSet presAssocID="{3B02A181-3DC0-A14C-9C56-C99F931E22FE}" presName="accent_1" presStyleCnt="0"/>
      <dgm:spPr/>
    </dgm:pt>
    <dgm:pt modelId="{3E76B2DE-6AF9-1F48-BD62-0A85DC5CEE67}" type="pres">
      <dgm:prSet presAssocID="{3B02A181-3DC0-A14C-9C56-C99F931E22FE}" presName="accentRepeatNode" presStyleLbl="solidFgAcc1" presStyleIdx="0" presStyleCnt="4"/>
      <dgm:spPr/>
    </dgm:pt>
    <dgm:pt modelId="{0A40CA42-F1B5-3844-8FFD-9F5E31774C39}" type="pres">
      <dgm:prSet presAssocID="{CEFBBEF3-F722-D747-86F3-80C9E25A7D08}" presName="text_2" presStyleLbl="node1" presStyleIdx="1" presStyleCnt="4">
        <dgm:presLayoutVars>
          <dgm:bulletEnabled val="1"/>
        </dgm:presLayoutVars>
      </dgm:prSet>
      <dgm:spPr/>
    </dgm:pt>
    <dgm:pt modelId="{9A7E512F-3C9E-B64D-BA24-27E7BFE1CBF4}" type="pres">
      <dgm:prSet presAssocID="{CEFBBEF3-F722-D747-86F3-80C9E25A7D08}" presName="accent_2" presStyleCnt="0"/>
      <dgm:spPr/>
    </dgm:pt>
    <dgm:pt modelId="{8FDECA1B-B058-CC4F-B1B7-FBDE67E64063}" type="pres">
      <dgm:prSet presAssocID="{CEFBBEF3-F722-D747-86F3-80C9E25A7D08}" presName="accentRepeatNode" presStyleLbl="solidFgAcc1" presStyleIdx="1" presStyleCnt="4"/>
      <dgm:spPr/>
    </dgm:pt>
    <dgm:pt modelId="{EC7E6ED0-76A9-0844-927F-67B51ACEF6EF}" type="pres">
      <dgm:prSet presAssocID="{EC6B5908-0E1F-D343-B345-78830F804653}" presName="text_3" presStyleLbl="node1" presStyleIdx="2" presStyleCnt="4">
        <dgm:presLayoutVars>
          <dgm:bulletEnabled val="1"/>
        </dgm:presLayoutVars>
      </dgm:prSet>
      <dgm:spPr/>
    </dgm:pt>
    <dgm:pt modelId="{412D8628-43D0-174B-AA47-057432BE7620}" type="pres">
      <dgm:prSet presAssocID="{EC6B5908-0E1F-D343-B345-78830F804653}" presName="accent_3" presStyleCnt="0"/>
      <dgm:spPr/>
    </dgm:pt>
    <dgm:pt modelId="{1B9B0629-852B-FB40-B850-74B3F2818709}" type="pres">
      <dgm:prSet presAssocID="{EC6B5908-0E1F-D343-B345-78830F804653}" presName="accentRepeatNode" presStyleLbl="solidFgAcc1" presStyleIdx="2" presStyleCnt="4"/>
      <dgm:spPr/>
    </dgm:pt>
    <dgm:pt modelId="{968239CA-398B-094A-96C7-4C8C17E14B29}" type="pres">
      <dgm:prSet presAssocID="{7B6D3864-FEB0-034C-9087-78D2F610193B}" presName="text_4" presStyleLbl="node1" presStyleIdx="3" presStyleCnt="4">
        <dgm:presLayoutVars>
          <dgm:bulletEnabled val="1"/>
        </dgm:presLayoutVars>
      </dgm:prSet>
      <dgm:spPr/>
    </dgm:pt>
    <dgm:pt modelId="{E25674B0-0553-674A-AFCE-13425345BF3B}" type="pres">
      <dgm:prSet presAssocID="{7B6D3864-FEB0-034C-9087-78D2F610193B}" presName="accent_4" presStyleCnt="0"/>
      <dgm:spPr/>
    </dgm:pt>
    <dgm:pt modelId="{91D7E075-F9C3-8649-A48B-756D41F234B8}" type="pres">
      <dgm:prSet presAssocID="{7B6D3864-FEB0-034C-9087-78D2F610193B}" presName="accentRepeatNode" presStyleLbl="solidFgAcc1" presStyleIdx="3" presStyleCnt="4"/>
      <dgm:spPr/>
    </dgm:pt>
  </dgm:ptLst>
  <dgm:cxnLst>
    <dgm:cxn modelId="{528AFE33-85BE-594C-9305-6342AE945AA7}" srcId="{50D5BE48-78D3-4241-8EB9-844CAD70F4A6}" destId="{CEFBBEF3-F722-D747-86F3-80C9E25A7D08}" srcOrd="1" destOrd="0" parTransId="{A0FFEEFE-C6B4-2744-BFA6-AF141C70ABC2}" sibTransId="{A4315974-1DD4-FE4A-A856-5D8538F052C8}"/>
    <dgm:cxn modelId="{4844753D-217F-2141-BE39-6737585986B7}" type="presOf" srcId="{7B6D3864-FEB0-034C-9087-78D2F610193B}" destId="{968239CA-398B-094A-96C7-4C8C17E14B29}" srcOrd="0" destOrd="0" presId="urn:microsoft.com/office/officeart/2008/layout/VerticalCurvedList"/>
    <dgm:cxn modelId="{AF048841-B3DE-7149-A16C-72C09F35F768}" type="presOf" srcId="{BF83550C-D336-6D49-84CC-F9E1A0700E74}" destId="{3889B055-8201-B24D-BD3F-359799C07C05}" srcOrd="0" destOrd="0" presId="urn:microsoft.com/office/officeart/2008/layout/VerticalCurvedList"/>
    <dgm:cxn modelId="{AE287253-98C0-4644-9572-B2F35FA6BBFC}" type="presOf" srcId="{CEFBBEF3-F722-D747-86F3-80C9E25A7D08}" destId="{0A40CA42-F1B5-3844-8FFD-9F5E31774C39}" srcOrd="0" destOrd="0" presId="urn:microsoft.com/office/officeart/2008/layout/VerticalCurvedList"/>
    <dgm:cxn modelId="{26D9847A-9D6B-C649-9CD8-EE8B7E3E3AC0}" type="presOf" srcId="{3B02A181-3DC0-A14C-9C56-C99F931E22FE}" destId="{28E35B67-C177-2D43-A987-5A3DDC9E8E99}" srcOrd="0" destOrd="0" presId="urn:microsoft.com/office/officeart/2008/layout/VerticalCurvedList"/>
    <dgm:cxn modelId="{7313EA86-0881-864F-AC76-35E9608B7A3E}" srcId="{50D5BE48-78D3-4241-8EB9-844CAD70F4A6}" destId="{EC6B5908-0E1F-D343-B345-78830F804653}" srcOrd="2" destOrd="0" parTransId="{2ACB16E1-DE22-BA4F-AB93-52DF171FB072}" sibTransId="{3EE7240B-F6C1-434B-808A-9ADC7C5A2185}"/>
    <dgm:cxn modelId="{1B12B998-79F4-D54E-BD82-DB8FB2DB2BB4}" type="presOf" srcId="{EC6B5908-0E1F-D343-B345-78830F804653}" destId="{EC7E6ED0-76A9-0844-927F-67B51ACEF6EF}" srcOrd="0" destOrd="0" presId="urn:microsoft.com/office/officeart/2008/layout/VerticalCurvedList"/>
    <dgm:cxn modelId="{54278A9F-7D84-314E-AFFF-76A860AB66B5}" type="presOf" srcId="{50D5BE48-78D3-4241-8EB9-844CAD70F4A6}" destId="{0A01607B-ED63-A549-9929-B6694A03F670}" srcOrd="0" destOrd="0" presId="urn:microsoft.com/office/officeart/2008/layout/VerticalCurvedList"/>
    <dgm:cxn modelId="{A4B12EE1-CD71-2947-95FF-42435598A49D}" srcId="{50D5BE48-78D3-4241-8EB9-844CAD70F4A6}" destId="{7B6D3864-FEB0-034C-9087-78D2F610193B}" srcOrd="3" destOrd="0" parTransId="{740A907F-FDF1-554F-B9C1-F1517C937FA6}" sibTransId="{987D0182-E26F-D84B-B958-8DE91B3DAD7B}"/>
    <dgm:cxn modelId="{6A3FCDE4-EF13-3E4C-AFA1-5EE3E3E56E48}" srcId="{50D5BE48-78D3-4241-8EB9-844CAD70F4A6}" destId="{3B02A181-3DC0-A14C-9C56-C99F931E22FE}" srcOrd="0" destOrd="0" parTransId="{C463E370-DCAF-6345-BAC8-4E6FF1B76623}" sibTransId="{BF83550C-D336-6D49-84CC-F9E1A0700E74}"/>
    <dgm:cxn modelId="{FBDD04AE-31D0-1B4E-B333-AF006B8F603E}" type="presParOf" srcId="{0A01607B-ED63-A549-9929-B6694A03F670}" destId="{BCF11E42-C0DC-AC45-A829-1166A8DF8D61}" srcOrd="0" destOrd="0" presId="urn:microsoft.com/office/officeart/2008/layout/VerticalCurvedList"/>
    <dgm:cxn modelId="{D66DFA25-5A01-C94A-A5C8-837695116F4E}" type="presParOf" srcId="{BCF11E42-C0DC-AC45-A829-1166A8DF8D61}" destId="{57E63D3B-B19F-D14F-BDF6-51CD0E8F54AD}" srcOrd="0" destOrd="0" presId="urn:microsoft.com/office/officeart/2008/layout/VerticalCurvedList"/>
    <dgm:cxn modelId="{8BFC8A17-E37C-3541-9B2E-44C20236F8E9}" type="presParOf" srcId="{57E63D3B-B19F-D14F-BDF6-51CD0E8F54AD}" destId="{2D45AC70-4B16-1344-983E-6C0A48189620}" srcOrd="0" destOrd="0" presId="urn:microsoft.com/office/officeart/2008/layout/VerticalCurvedList"/>
    <dgm:cxn modelId="{C650F668-C4C5-A54B-AA4E-49D7739C6025}" type="presParOf" srcId="{57E63D3B-B19F-D14F-BDF6-51CD0E8F54AD}" destId="{3889B055-8201-B24D-BD3F-359799C07C05}" srcOrd="1" destOrd="0" presId="urn:microsoft.com/office/officeart/2008/layout/VerticalCurvedList"/>
    <dgm:cxn modelId="{180BDB1B-D82B-BE46-A56D-93F36C0D11E0}" type="presParOf" srcId="{57E63D3B-B19F-D14F-BDF6-51CD0E8F54AD}" destId="{5AB51DF7-9F5F-9843-ABD3-24DC61DE4662}" srcOrd="2" destOrd="0" presId="urn:microsoft.com/office/officeart/2008/layout/VerticalCurvedList"/>
    <dgm:cxn modelId="{0456C4E9-B8DF-DD4D-A63D-7A290E080398}" type="presParOf" srcId="{57E63D3B-B19F-D14F-BDF6-51CD0E8F54AD}" destId="{6702AAAA-8284-1748-B97D-EDC05AA1C709}" srcOrd="3" destOrd="0" presId="urn:microsoft.com/office/officeart/2008/layout/VerticalCurvedList"/>
    <dgm:cxn modelId="{CFCC4118-A7B9-0041-A00B-1D22D4681223}" type="presParOf" srcId="{BCF11E42-C0DC-AC45-A829-1166A8DF8D61}" destId="{28E35B67-C177-2D43-A987-5A3DDC9E8E99}" srcOrd="1" destOrd="0" presId="urn:microsoft.com/office/officeart/2008/layout/VerticalCurvedList"/>
    <dgm:cxn modelId="{2A18BC36-029B-D844-9592-1F95122DB96A}" type="presParOf" srcId="{BCF11E42-C0DC-AC45-A829-1166A8DF8D61}" destId="{ED86AC17-A3D0-F345-B042-DB49B8033229}" srcOrd="2" destOrd="0" presId="urn:microsoft.com/office/officeart/2008/layout/VerticalCurvedList"/>
    <dgm:cxn modelId="{51DC5196-B28C-7240-A26A-87DF6FCB30D2}" type="presParOf" srcId="{ED86AC17-A3D0-F345-B042-DB49B8033229}" destId="{3E76B2DE-6AF9-1F48-BD62-0A85DC5CEE67}" srcOrd="0" destOrd="0" presId="urn:microsoft.com/office/officeart/2008/layout/VerticalCurvedList"/>
    <dgm:cxn modelId="{31CF10B2-BEFB-7C4E-A045-6BA9B2BA42AC}" type="presParOf" srcId="{BCF11E42-C0DC-AC45-A829-1166A8DF8D61}" destId="{0A40CA42-F1B5-3844-8FFD-9F5E31774C39}" srcOrd="3" destOrd="0" presId="urn:microsoft.com/office/officeart/2008/layout/VerticalCurvedList"/>
    <dgm:cxn modelId="{6784ADBF-FD5E-D541-BB19-FB54A4FB55F0}" type="presParOf" srcId="{BCF11E42-C0DC-AC45-A829-1166A8DF8D61}" destId="{9A7E512F-3C9E-B64D-BA24-27E7BFE1CBF4}" srcOrd="4" destOrd="0" presId="urn:microsoft.com/office/officeart/2008/layout/VerticalCurvedList"/>
    <dgm:cxn modelId="{2D8E4DA0-D32A-434E-BFA9-75162AF2AC93}" type="presParOf" srcId="{9A7E512F-3C9E-B64D-BA24-27E7BFE1CBF4}" destId="{8FDECA1B-B058-CC4F-B1B7-FBDE67E64063}" srcOrd="0" destOrd="0" presId="urn:microsoft.com/office/officeart/2008/layout/VerticalCurvedList"/>
    <dgm:cxn modelId="{E7EB385A-F156-DA45-B6CC-7C17C25F1E98}" type="presParOf" srcId="{BCF11E42-C0DC-AC45-A829-1166A8DF8D61}" destId="{EC7E6ED0-76A9-0844-927F-67B51ACEF6EF}" srcOrd="5" destOrd="0" presId="urn:microsoft.com/office/officeart/2008/layout/VerticalCurvedList"/>
    <dgm:cxn modelId="{A030EFF2-2595-D047-9A1A-B48E62F53C36}" type="presParOf" srcId="{BCF11E42-C0DC-AC45-A829-1166A8DF8D61}" destId="{412D8628-43D0-174B-AA47-057432BE7620}" srcOrd="6" destOrd="0" presId="urn:microsoft.com/office/officeart/2008/layout/VerticalCurvedList"/>
    <dgm:cxn modelId="{348489F7-A3BB-1641-880A-6B419313B098}" type="presParOf" srcId="{412D8628-43D0-174B-AA47-057432BE7620}" destId="{1B9B0629-852B-FB40-B850-74B3F2818709}" srcOrd="0" destOrd="0" presId="urn:microsoft.com/office/officeart/2008/layout/VerticalCurvedList"/>
    <dgm:cxn modelId="{A2520BEC-3DCC-5B4F-9347-A8A5CF24A254}" type="presParOf" srcId="{BCF11E42-C0DC-AC45-A829-1166A8DF8D61}" destId="{968239CA-398B-094A-96C7-4C8C17E14B29}" srcOrd="7" destOrd="0" presId="urn:microsoft.com/office/officeart/2008/layout/VerticalCurvedList"/>
    <dgm:cxn modelId="{40431E3C-B241-404A-B614-B5FAE9B33463}" type="presParOf" srcId="{BCF11E42-C0DC-AC45-A829-1166A8DF8D61}" destId="{E25674B0-0553-674A-AFCE-13425345BF3B}" srcOrd="8" destOrd="0" presId="urn:microsoft.com/office/officeart/2008/layout/VerticalCurvedList"/>
    <dgm:cxn modelId="{5C7BFDFC-7760-0E4B-8994-30AC758C33D6}" type="presParOf" srcId="{E25674B0-0553-674A-AFCE-13425345BF3B}" destId="{91D7E075-F9C3-8649-A48B-756D41F234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12420A-E1A9-2249-9672-C7AD9C406536}" type="doc">
      <dgm:prSet loTypeId="urn:microsoft.com/office/officeart/2005/8/layout/hierarchy3" loCatId="" qsTypeId="urn:microsoft.com/office/officeart/2005/8/quickstyle/simple1" qsCatId="simple" csTypeId="urn:microsoft.com/office/officeart/2005/8/colors/colorful1" csCatId="colorful" phldr="1"/>
      <dgm:spPr/>
      <dgm:t>
        <a:bodyPr/>
        <a:lstStyle/>
        <a:p>
          <a:endParaRPr lang="tr-TR"/>
        </a:p>
      </dgm:t>
    </dgm:pt>
    <dgm:pt modelId="{B04A8E2F-F596-014E-A4EF-34E3FD4BEEE1}">
      <dgm:prSet phldrT="[Metin]"/>
      <dgm:spPr/>
      <dgm:t>
        <a:bodyPr/>
        <a:lstStyle/>
        <a:p>
          <a:pPr>
            <a:buNone/>
          </a:pPr>
          <a:r>
            <a:rPr lang="tr-TR"/>
            <a:t>Zaman</a:t>
          </a:r>
          <a:endParaRPr lang="tr-TR" dirty="0"/>
        </a:p>
      </dgm:t>
    </dgm:pt>
    <dgm:pt modelId="{C5C38F53-6755-F44A-BAF9-B17958527120}" type="parTrans" cxnId="{6371EF18-D59E-0D46-9D06-026441076B0D}">
      <dgm:prSet/>
      <dgm:spPr/>
      <dgm:t>
        <a:bodyPr/>
        <a:lstStyle/>
        <a:p>
          <a:endParaRPr lang="tr-TR"/>
        </a:p>
      </dgm:t>
    </dgm:pt>
    <dgm:pt modelId="{4A3A69AF-0190-D146-8328-34B980668CCD}" type="sibTrans" cxnId="{6371EF18-D59E-0D46-9D06-026441076B0D}">
      <dgm:prSet/>
      <dgm:spPr/>
      <dgm:t>
        <a:bodyPr/>
        <a:lstStyle/>
        <a:p>
          <a:endParaRPr lang="tr-TR"/>
        </a:p>
      </dgm:t>
    </dgm:pt>
    <dgm:pt modelId="{C72B9A3E-45CA-2C48-80A0-31B20AEDC1C5}">
      <dgm:prSet/>
      <dgm:spPr/>
      <dgm:t>
        <a:bodyPr/>
        <a:lstStyle/>
        <a:p>
          <a:pPr>
            <a:buNone/>
          </a:pPr>
          <a:r>
            <a:rPr lang="tr-TR" dirty="0"/>
            <a:t>İnsan Gücü	</a:t>
          </a:r>
        </a:p>
      </dgm:t>
    </dgm:pt>
    <dgm:pt modelId="{43489693-BAB9-2B41-BEE1-A58F7F3E7EF5}" type="parTrans" cxnId="{5D389927-7EC9-0E49-A085-2EB88999549C}">
      <dgm:prSet/>
      <dgm:spPr/>
      <dgm:t>
        <a:bodyPr/>
        <a:lstStyle/>
        <a:p>
          <a:endParaRPr lang="tr-TR"/>
        </a:p>
      </dgm:t>
    </dgm:pt>
    <dgm:pt modelId="{853DED20-357F-F84D-92AA-78EED7CED2F0}" type="sibTrans" cxnId="{5D389927-7EC9-0E49-A085-2EB88999549C}">
      <dgm:prSet/>
      <dgm:spPr/>
      <dgm:t>
        <a:bodyPr/>
        <a:lstStyle/>
        <a:p>
          <a:endParaRPr lang="tr-TR"/>
        </a:p>
      </dgm:t>
    </dgm:pt>
    <dgm:pt modelId="{222338AD-3E4E-FA45-A184-1C8E189415A2}">
      <dgm:prSet/>
      <dgm:spPr/>
      <dgm:t>
        <a:bodyPr/>
        <a:lstStyle/>
        <a:p>
          <a:pPr>
            <a:buNone/>
          </a:pPr>
          <a:r>
            <a:rPr lang="tr-TR" dirty="0"/>
            <a:t>Finans</a:t>
          </a:r>
        </a:p>
      </dgm:t>
    </dgm:pt>
    <dgm:pt modelId="{7670DD3E-DB47-9249-A2C6-FEDCB1B68E52}" type="parTrans" cxnId="{7EB8B348-09E4-B348-9D53-33FE3E7A107A}">
      <dgm:prSet/>
      <dgm:spPr/>
      <dgm:t>
        <a:bodyPr/>
        <a:lstStyle/>
        <a:p>
          <a:endParaRPr lang="tr-TR"/>
        </a:p>
      </dgm:t>
    </dgm:pt>
    <dgm:pt modelId="{9275A9DF-1881-344D-84E4-C8E146980812}" type="sibTrans" cxnId="{7EB8B348-09E4-B348-9D53-33FE3E7A107A}">
      <dgm:prSet/>
      <dgm:spPr/>
      <dgm:t>
        <a:bodyPr/>
        <a:lstStyle/>
        <a:p>
          <a:endParaRPr lang="tr-TR"/>
        </a:p>
      </dgm:t>
    </dgm:pt>
    <dgm:pt modelId="{DA439B24-0EC8-5B42-9762-CCBF19A5ACDD}">
      <dgm:prSet/>
      <dgm:spPr/>
      <dgm:t>
        <a:bodyPr/>
        <a:lstStyle/>
        <a:p>
          <a:pPr>
            <a:buNone/>
          </a:pPr>
          <a:r>
            <a:rPr lang="tr-TR" dirty="0"/>
            <a:t>Bilgi/teknoloji	</a:t>
          </a:r>
        </a:p>
      </dgm:t>
    </dgm:pt>
    <dgm:pt modelId="{A85C66C4-9981-2E40-86CF-A83BA32BD770}" type="parTrans" cxnId="{E4C21F3E-C7F6-664E-8FD0-AC11FE1771F3}">
      <dgm:prSet/>
      <dgm:spPr/>
      <dgm:t>
        <a:bodyPr/>
        <a:lstStyle/>
        <a:p>
          <a:endParaRPr lang="tr-TR"/>
        </a:p>
      </dgm:t>
    </dgm:pt>
    <dgm:pt modelId="{A352ACAE-0A8B-2940-8C71-83D332C272C0}" type="sibTrans" cxnId="{E4C21F3E-C7F6-664E-8FD0-AC11FE1771F3}">
      <dgm:prSet/>
      <dgm:spPr/>
      <dgm:t>
        <a:bodyPr/>
        <a:lstStyle/>
        <a:p>
          <a:endParaRPr lang="tr-TR"/>
        </a:p>
      </dgm:t>
    </dgm:pt>
    <dgm:pt modelId="{1322524D-F059-BD4C-8F14-F56099A8AD14}">
      <dgm:prSet/>
      <dgm:spPr/>
      <dgm:t>
        <a:bodyPr/>
        <a:lstStyle/>
        <a:p>
          <a:pPr>
            <a:buNone/>
          </a:pPr>
          <a:r>
            <a:rPr lang="tr-TR" dirty="0"/>
            <a:t>Parçalara bölünmüş dikkat	</a:t>
          </a:r>
        </a:p>
      </dgm:t>
    </dgm:pt>
    <dgm:pt modelId="{222EE525-AC4A-5D43-8504-7938B233D10E}" type="parTrans" cxnId="{A7C0508A-CAF9-0D44-8F1B-59DCC9915E17}">
      <dgm:prSet/>
      <dgm:spPr/>
      <dgm:t>
        <a:bodyPr/>
        <a:lstStyle/>
        <a:p>
          <a:endParaRPr lang="tr-TR"/>
        </a:p>
      </dgm:t>
    </dgm:pt>
    <dgm:pt modelId="{ABC07DEA-7A4B-9C4C-8254-CCF94118AE6C}" type="sibTrans" cxnId="{A7C0508A-CAF9-0D44-8F1B-59DCC9915E17}">
      <dgm:prSet/>
      <dgm:spPr/>
      <dgm:t>
        <a:bodyPr/>
        <a:lstStyle/>
        <a:p>
          <a:endParaRPr lang="tr-TR"/>
        </a:p>
      </dgm:t>
    </dgm:pt>
    <dgm:pt modelId="{DACAFE3E-5FAD-7243-B638-6DF4130CB4A2}">
      <dgm:prSet/>
      <dgm:spPr/>
      <dgm:t>
        <a:bodyPr/>
        <a:lstStyle/>
        <a:p>
          <a:pPr>
            <a:buNone/>
          </a:pPr>
          <a:r>
            <a:rPr lang="tr-TR" dirty="0"/>
            <a:t>Blok zamanlama, önceliklendirme</a:t>
          </a:r>
        </a:p>
      </dgm:t>
    </dgm:pt>
    <dgm:pt modelId="{CFCB0C84-C28F-1D45-B607-EB9B9A6C9C16}" type="parTrans" cxnId="{CF46148F-573F-B743-BCC8-DAA7EB0A1453}">
      <dgm:prSet/>
      <dgm:spPr/>
      <dgm:t>
        <a:bodyPr/>
        <a:lstStyle/>
        <a:p>
          <a:endParaRPr lang="tr-TR"/>
        </a:p>
      </dgm:t>
    </dgm:pt>
    <dgm:pt modelId="{4C71F06B-F314-3748-A255-DDB1EF0726E3}" type="sibTrans" cxnId="{CF46148F-573F-B743-BCC8-DAA7EB0A1453}">
      <dgm:prSet/>
      <dgm:spPr/>
      <dgm:t>
        <a:bodyPr/>
        <a:lstStyle/>
        <a:p>
          <a:endParaRPr lang="tr-TR"/>
        </a:p>
      </dgm:t>
    </dgm:pt>
    <dgm:pt modelId="{2094EC3B-42A4-EA4C-80DE-75F4CCE9C255}">
      <dgm:prSet/>
      <dgm:spPr/>
      <dgm:t>
        <a:bodyPr/>
        <a:lstStyle/>
        <a:p>
          <a:pPr>
            <a:buNone/>
          </a:pPr>
          <a:r>
            <a:rPr lang="tr-TR" dirty="0"/>
            <a:t>Yanlış işe yanlış kişi	</a:t>
          </a:r>
        </a:p>
      </dgm:t>
    </dgm:pt>
    <dgm:pt modelId="{F2F44DEB-1597-9548-B4CB-F960BE45DD64}" type="parTrans" cxnId="{0792C78D-7348-E145-BEA5-904E3F1D66FD}">
      <dgm:prSet/>
      <dgm:spPr/>
      <dgm:t>
        <a:bodyPr/>
        <a:lstStyle/>
        <a:p>
          <a:endParaRPr lang="tr-TR"/>
        </a:p>
      </dgm:t>
    </dgm:pt>
    <dgm:pt modelId="{99028B06-2D0D-C541-B526-BF99B2F8EA54}" type="sibTrans" cxnId="{0792C78D-7348-E145-BEA5-904E3F1D66FD}">
      <dgm:prSet/>
      <dgm:spPr/>
      <dgm:t>
        <a:bodyPr/>
        <a:lstStyle/>
        <a:p>
          <a:endParaRPr lang="tr-TR"/>
        </a:p>
      </dgm:t>
    </dgm:pt>
    <dgm:pt modelId="{2E743DA7-4961-4D42-8712-73626456486B}">
      <dgm:prSet/>
      <dgm:spPr/>
      <dgm:t>
        <a:bodyPr/>
        <a:lstStyle/>
        <a:p>
          <a:pPr>
            <a:buNone/>
          </a:pPr>
          <a:r>
            <a:rPr lang="tr-TR" dirty="0"/>
            <a:t>Yetenek eşleştirme, görev netliği</a:t>
          </a:r>
        </a:p>
      </dgm:t>
    </dgm:pt>
    <dgm:pt modelId="{8120F412-259F-4C4B-9F82-B763DFB0FEBB}" type="parTrans" cxnId="{A2166E0F-7CD4-6E46-8908-B54AD616E4D6}">
      <dgm:prSet/>
      <dgm:spPr/>
      <dgm:t>
        <a:bodyPr/>
        <a:lstStyle/>
        <a:p>
          <a:endParaRPr lang="tr-TR"/>
        </a:p>
      </dgm:t>
    </dgm:pt>
    <dgm:pt modelId="{6E5B652E-60AF-FD44-A2DE-F7F84AABB8E0}" type="sibTrans" cxnId="{A2166E0F-7CD4-6E46-8908-B54AD616E4D6}">
      <dgm:prSet/>
      <dgm:spPr/>
      <dgm:t>
        <a:bodyPr/>
        <a:lstStyle/>
        <a:p>
          <a:endParaRPr lang="tr-TR"/>
        </a:p>
      </dgm:t>
    </dgm:pt>
    <dgm:pt modelId="{5FC4960C-715A-DA4B-ADFB-F7E21D85AD8F}">
      <dgm:prSet/>
      <dgm:spPr/>
      <dgm:t>
        <a:bodyPr/>
        <a:lstStyle/>
        <a:p>
          <a:pPr>
            <a:buNone/>
          </a:pPr>
          <a:r>
            <a:rPr lang="tr-TR" dirty="0"/>
            <a:t>Gereksiz harcamalar</a:t>
          </a:r>
        </a:p>
      </dgm:t>
    </dgm:pt>
    <dgm:pt modelId="{ED44129A-E978-2D48-97F0-DC96452225EF}" type="parTrans" cxnId="{D4E963F9-C83D-8643-9D8F-52FA5FAD1896}">
      <dgm:prSet/>
      <dgm:spPr/>
      <dgm:t>
        <a:bodyPr/>
        <a:lstStyle/>
        <a:p>
          <a:endParaRPr lang="tr-TR"/>
        </a:p>
      </dgm:t>
    </dgm:pt>
    <dgm:pt modelId="{57A18854-43DE-6549-8B0C-435B0358902F}" type="sibTrans" cxnId="{D4E963F9-C83D-8643-9D8F-52FA5FAD1896}">
      <dgm:prSet/>
      <dgm:spPr/>
      <dgm:t>
        <a:bodyPr/>
        <a:lstStyle/>
        <a:p>
          <a:endParaRPr lang="tr-TR"/>
        </a:p>
      </dgm:t>
    </dgm:pt>
    <dgm:pt modelId="{7D3AA506-FE97-914A-9ED2-0067A031757D}">
      <dgm:prSet/>
      <dgm:spPr/>
      <dgm:t>
        <a:bodyPr/>
        <a:lstStyle/>
        <a:p>
          <a:pPr>
            <a:buNone/>
          </a:pPr>
          <a:r>
            <a:rPr lang="tr-TR" dirty="0"/>
            <a:t>Etki/maliyet analizi</a:t>
          </a:r>
        </a:p>
      </dgm:t>
    </dgm:pt>
    <dgm:pt modelId="{BF10C258-3198-F34E-8C6D-9CF85469429E}" type="parTrans" cxnId="{C518B0B0-5B96-1B40-A57C-7788810A5D6D}">
      <dgm:prSet/>
      <dgm:spPr/>
      <dgm:t>
        <a:bodyPr/>
        <a:lstStyle/>
        <a:p>
          <a:endParaRPr lang="tr-TR"/>
        </a:p>
      </dgm:t>
    </dgm:pt>
    <dgm:pt modelId="{3655FEE0-36E1-2D4E-99A6-944AE202EFA5}" type="sibTrans" cxnId="{C518B0B0-5B96-1B40-A57C-7788810A5D6D}">
      <dgm:prSet/>
      <dgm:spPr/>
      <dgm:t>
        <a:bodyPr/>
        <a:lstStyle/>
        <a:p>
          <a:endParaRPr lang="tr-TR"/>
        </a:p>
      </dgm:t>
    </dgm:pt>
    <dgm:pt modelId="{F90157A8-EDB2-F248-BA63-EF750C420B83}">
      <dgm:prSet/>
      <dgm:spPr/>
      <dgm:t>
        <a:bodyPr/>
        <a:lstStyle/>
        <a:p>
          <a:pPr>
            <a:buNone/>
          </a:pPr>
          <a:r>
            <a:rPr lang="tr-TR" dirty="0"/>
            <a:t>Kullanılmayan sistemler</a:t>
          </a:r>
        </a:p>
      </dgm:t>
    </dgm:pt>
    <dgm:pt modelId="{BF63197D-74AC-254C-BC20-56F99A5329A3}" type="parTrans" cxnId="{6F975A58-5CD1-D248-8C18-E38A8F0C5B23}">
      <dgm:prSet/>
      <dgm:spPr/>
      <dgm:t>
        <a:bodyPr/>
        <a:lstStyle/>
        <a:p>
          <a:endParaRPr lang="tr-TR"/>
        </a:p>
      </dgm:t>
    </dgm:pt>
    <dgm:pt modelId="{FE749BFE-B809-8148-8E15-8C6CAAEBF24E}" type="sibTrans" cxnId="{6F975A58-5CD1-D248-8C18-E38A8F0C5B23}">
      <dgm:prSet/>
      <dgm:spPr/>
      <dgm:t>
        <a:bodyPr/>
        <a:lstStyle/>
        <a:p>
          <a:endParaRPr lang="tr-TR"/>
        </a:p>
      </dgm:t>
    </dgm:pt>
    <dgm:pt modelId="{A3360F0C-8039-4E47-BD43-242B45DE231E}">
      <dgm:prSet/>
      <dgm:spPr/>
      <dgm:t>
        <a:bodyPr/>
        <a:lstStyle/>
        <a:p>
          <a:pPr>
            <a:buNone/>
          </a:pPr>
          <a:r>
            <a:rPr lang="tr-TR" dirty="0"/>
            <a:t>Eğitim, sadeleşme, veri temelli kararlar</a:t>
          </a:r>
        </a:p>
      </dgm:t>
    </dgm:pt>
    <dgm:pt modelId="{50A30EC4-FAF9-4C47-8050-D4468F06D484}" type="parTrans" cxnId="{54060D57-00B7-3D42-82C2-429387E8A9C9}">
      <dgm:prSet/>
      <dgm:spPr/>
      <dgm:t>
        <a:bodyPr/>
        <a:lstStyle/>
        <a:p>
          <a:endParaRPr lang="tr-TR"/>
        </a:p>
      </dgm:t>
    </dgm:pt>
    <dgm:pt modelId="{D2FE9082-68B1-2A48-A980-D46FFEC16C30}" type="sibTrans" cxnId="{54060D57-00B7-3D42-82C2-429387E8A9C9}">
      <dgm:prSet/>
      <dgm:spPr/>
      <dgm:t>
        <a:bodyPr/>
        <a:lstStyle/>
        <a:p>
          <a:endParaRPr lang="tr-TR"/>
        </a:p>
      </dgm:t>
    </dgm:pt>
    <dgm:pt modelId="{6BE19F5C-06CD-4C49-AF49-0890618D6CB2}" type="pres">
      <dgm:prSet presAssocID="{D012420A-E1A9-2249-9672-C7AD9C406536}" presName="diagram" presStyleCnt="0">
        <dgm:presLayoutVars>
          <dgm:chPref val="1"/>
          <dgm:dir/>
          <dgm:animOne val="branch"/>
          <dgm:animLvl val="lvl"/>
          <dgm:resizeHandles/>
        </dgm:presLayoutVars>
      </dgm:prSet>
      <dgm:spPr/>
    </dgm:pt>
    <dgm:pt modelId="{B715D136-BCF4-A947-8EF6-74F3FF0A1D60}" type="pres">
      <dgm:prSet presAssocID="{B04A8E2F-F596-014E-A4EF-34E3FD4BEEE1}" presName="root" presStyleCnt="0"/>
      <dgm:spPr/>
    </dgm:pt>
    <dgm:pt modelId="{F7664EC9-EDB6-1347-92E5-1F37FAF3CDB4}" type="pres">
      <dgm:prSet presAssocID="{B04A8E2F-F596-014E-A4EF-34E3FD4BEEE1}" presName="rootComposite" presStyleCnt="0"/>
      <dgm:spPr/>
    </dgm:pt>
    <dgm:pt modelId="{EC355A1C-AA3F-EA40-B908-D491C64079C7}" type="pres">
      <dgm:prSet presAssocID="{B04A8E2F-F596-014E-A4EF-34E3FD4BEEE1}" presName="rootText" presStyleLbl="node1" presStyleIdx="0" presStyleCnt="4"/>
      <dgm:spPr/>
    </dgm:pt>
    <dgm:pt modelId="{85FE4FF8-5E3D-7A44-9F1A-73880083FD46}" type="pres">
      <dgm:prSet presAssocID="{B04A8E2F-F596-014E-A4EF-34E3FD4BEEE1}" presName="rootConnector" presStyleLbl="node1" presStyleIdx="0" presStyleCnt="4"/>
      <dgm:spPr/>
    </dgm:pt>
    <dgm:pt modelId="{F71E00AA-491A-AB4D-89B8-7EC1A58F7D96}" type="pres">
      <dgm:prSet presAssocID="{B04A8E2F-F596-014E-A4EF-34E3FD4BEEE1}" presName="childShape" presStyleCnt="0"/>
      <dgm:spPr/>
    </dgm:pt>
    <dgm:pt modelId="{E958DB7B-E472-A14E-A22D-722BCDD6474D}" type="pres">
      <dgm:prSet presAssocID="{222EE525-AC4A-5D43-8504-7938B233D10E}" presName="Name13" presStyleLbl="parChTrans1D2" presStyleIdx="0" presStyleCnt="8"/>
      <dgm:spPr/>
    </dgm:pt>
    <dgm:pt modelId="{9503F801-CA1C-CD42-B6C3-75B763E9D7F3}" type="pres">
      <dgm:prSet presAssocID="{1322524D-F059-BD4C-8F14-F56099A8AD14}" presName="childText" presStyleLbl="bgAcc1" presStyleIdx="0" presStyleCnt="8">
        <dgm:presLayoutVars>
          <dgm:bulletEnabled val="1"/>
        </dgm:presLayoutVars>
      </dgm:prSet>
      <dgm:spPr/>
    </dgm:pt>
    <dgm:pt modelId="{5D64B542-24DD-CE47-8441-2C3A8E59BACE}" type="pres">
      <dgm:prSet presAssocID="{CFCB0C84-C28F-1D45-B607-EB9B9A6C9C16}" presName="Name13" presStyleLbl="parChTrans1D2" presStyleIdx="1" presStyleCnt="8"/>
      <dgm:spPr/>
    </dgm:pt>
    <dgm:pt modelId="{16F0133D-51BB-A94B-8469-68DAF55D019E}" type="pres">
      <dgm:prSet presAssocID="{DACAFE3E-5FAD-7243-B638-6DF4130CB4A2}" presName="childText" presStyleLbl="bgAcc1" presStyleIdx="1" presStyleCnt="8">
        <dgm:presLayoutVars>
          <dgm:bulletEnabled val="1"/>
        </dgm:presLayoutVars>
      </dgm:prSet>
      <dgm:spPr/>
    </dgm:pt>
    <dgm:pt modelId="{828B9B0F-F402-B949-82B4-6DF9C5F4ED1F}" type="pres">
      <dgm:prSet presAssocID="{C72B9A3E-45CA-2C48-80A0-31B20AEDC1C5}" presName="root" presStyleCnt="0"/>
      <dgm:spPr/>
    </dgm:pt>
    <dgm:pt modelId="{58885AF8-21B7-D740-B4AF-72783523E59B}" type="pres">
      <dgm:prSet presAssocID="{C72B9A3E-45CA-2C48-80A0-31B20AEDC1C5}" presName="rootComposite" presStyleCnt="0"/>
      <dgm:spPr/>
    </dgm:pt>
    <dgm:pt modelId="{F974DFFA-C92C-3642-AFA7-75C5466A7F3A}" type="pres">
      <dgm:prSet presAssocID="{C72B9A3E-45CA-2C48-80A0-31B20AEDC1C5}" presName="rootText" presStyleLbl="node1" presStyleIdx="1" presStyleCnt="4"/>
      <dgm:spPr/>
    </dgm:pt>
    <dgm:pt modelId="{CE091C45-D262-8A40-BEA4-12C1D9D8ED4D}" type="pres">
      <dgm:prSet presAssocID="{C72B9A3E-45CA-2C48-80A0-31B20AEDC1C5}" presName="rootConnector" presStyleLbl="node1" presStyleIdx="1" presStyleCnt="4"/>
      <dgm:spPr/>
    </dgm:pt>
    <dgm:pt modelId="{52D11D21-A2D8-6C47-8689-ABC6EA4B30C4}" type="pres">
      <dgm:prSet presAssocID="{C72B9A3E-45CA-2C48-80A0-31B20AEDC1C5}" presName="childShape" presStyleCnt="0"/>
      <dgm:spPr/>
    </dgm:pt>
    <dgm:pt modelId="{1A9D8808-0710-FD44-B19E-C7C6CFB5C042}" type="pres">
      <dgm:prSet presAssocID="{F2F44DEB-1597-9548-B4CB-F960BE45DD64}" presName="Name13" presStyleLbl="parChTrans1D2" presStyleIdx="2" presStyleCnt="8"/>
      <dgm:spPr/>
    </dgm:pt>
    <dgm:pt modelId="{A574E583-007F-4D4B-B718-2268AF7579F8}" type="pres">
      <dgm:prSet presAssocID="{2094EC3B-42A4-EA4C-80DE-75F4CCE9C255}" presName="childText" presStyleLbl="bgAcc1" presStyleIdx="2" presStyleCnt="8">
        <dgm:presLayoutVars>
          <dgm:bulletEnabled val="1"/>
        </dgm:presLayoutVars>
      </dgm:prSet>
      <dgm:spPr/>
    </dgm:pt>
    <dgm:pt modelId="{A596652B-18B9-234A-86D7-659495DCCC19}" type="pres">
      <dgm:prSet presAssocID="{8120F412-259F-4C4B-9F82-B763DFB0FEBB}" presName="Name13" presStyleLbl="parChTrans1D2" presStyleIdx="3" presStyleCnt="8"/>
      <dgm:spPr/>
    </dgm:pt>
    <dgm:pt modelId="{3AB660C3-344F-004C-BBAA-471C4630FC60}" type="pres">
      <dgm:prSet presAssocID="{2E743DA7-4961-4D42-8712-73626456486B}" presName="childText" presStyleLbl="bgAcc1" presStyleIdx="3" presStyleCnt="8">
        <dgm:presLayoutVars>
          <dgm:bulletEnabled val="1"/>
        </dgm:presLayoutVars>
      </dgm:prSet>
      <dgm:spPr/>
    </dgm:pt>
    <dgm:pt modelId="{82AD3F08-B607-014C-A483-7BD5574942EB}" type="pres">
      <dgm:prSet presAssocID="{222338AD-3E4E-FA45-A184-1C8E189415A2}" presName="root" presStyleCnt="0"/>
      <dgm:spPr/>
    </dgm:pt>
    <dgm:pt modelId="{A6CE3A39-7F6F-9E4B-BDF7-C8BCA881B3EF}" type="pres">
      <dgm:prSet presAssocID="{222338AD-3E4E-FA45-A184-1C8E189415A2}" presName="rootComposite" presStyleCnt="0"/>
      <dgm:spPr/>
    </dgm:pt>
    <dgm:pt modelId="{A44510F5-29CA-2F43-81A0-35C1F92CF86E}" type="pres">
      <dgm:prSet presAssocID="{222338AD-3E4E-FA45-A184-1C8E189415A2}" presName="rootText" presStyleLbl="node1" presStyleIdx="2" presStyleCnt="4"/>
      <dgm:spPr/>
    </dgm:pt>
    <dgm:pt modelId="{283D9BB1-299A-D843-AE6F-BAB8BC41269A}" type="pres">
      <dgm:prSet presAssocID="{222338AD-3E4E-FA45-A184-1C8E189415A2}" presName="rootConnector" presStyleLbl="node1" presStyleIdx="2" presStyleCnt="4"/>
      <dgm:spPr/>
    </dgm:pt>
    <dgm:pt modelId="{6B587D65-FBB3-DE4F-83DC-77A2F8C04027}" type="pres">
      <dgm:prSet presAssocID="{222338AD-3E4E-FA45-A184-1C8E189415A2}" presName="childShape" presStyleCnt="0"/>
      <dgm:spPr/>
    </dgm:pt>
    <dgm:pt modelId="{7CAFD4DC-1E61-D24B-911F-CBF60185AD7A}" type="pres">
      <dgm:prSet presAssocID="{ED44129A-E978-2D48-97F0-DC96452225EF}" presName="Name13" presStyleLbl="parChTrans1D2" presStyleIdx="4" presStyleCnt="8"/>
      <dgm:spPr/>
    </dgm:pt>
    <dgm:pt modelId="{2D9B8052-69F4-D841-ACEA-CBE3A3837050}" type="pres">
      <dgm:prSet presAssocID="{5FC4960C-715A-DA4B-ADFB-F7E21D85AD8F}" presName="childText" presStyleLbl="bgAcc1" presStyleIdx="4" presStyleCnt="8">
        <dgm:presLayoutVars>
          <dgm:bulletEnabled val="1"/>
        </dgm:presLayoutVars>
      </dgm:prSet>
      <dgm:spPr/>
    </dgm:pt>
    <dgm:pt modelId="{5D52C81C-8CD1-1F4F-B3B2-D16E2297AF10}" type="pres">
      <dgm:prSet presAssocID="{BF10C258-3198-F34E-8C6D-9CF85469429E}" presName="Name13" presStyleLbl="parChTrans1D2" presStyleIdx="5" presStyleCnt="8"/>
      <dgm:spPr/>
    </dgm:pt>
    <dgm:pt modelId="{29FE6B38-D885-2440-BC73-4CDA822A4CDA}" type="pres">
      <dgm:prSet presAssocID="{7D3AA506-FE97-914A-9ED2-0067A031757D}" presName="childText" presStyleLbl="bgAcc1" presStyleIdx="5" presStyleCnt="8">
        <dgm:presLayoutVars>
          <dgm:bulletEnabled val="1"/>
        </dgm:presLayoutVars>
      </dgm:prSet>
      <dgm:spPr/>
    </dgm:pt>
    <dgm:pt modelId="{650D2E8D-2B70-1647-9EB8-73D45B8563A0}" type="pres">
      <dgm:prSet presAssocID="{DA439B24-0EC8-5B42-9762-CCBF19A5ACDD}" presName="root" presStyleCnt="0"/>
      <dgm:spPr/>
    </dgm:pt>
    <dgm:pt modelId="{74C1FD89-02F7-E04B-9691-BBC0E24DE90D}" type="pres">
      <dgm:prSet presAssocID="{DA439B24-0EC8-5B42-9762-CCBF19A5ACDD}" presName="rootComposite" presStyleCnt="0"/>
      <dgm:spPr/>
    </dgm:pt>
    <dgm:pt modelId="{EAAACA4C-D537-C84D-8A98-488B7F5A3AA1}" type="pres">
      <dgm:prSet presAssocID="{DA439B24-0EC8-5B42-9762-CCBF19A5ACDD}" presName="rootText" presStyleLbl="node1" presStyleIdx="3" presStyleCnt="4"/>
      <dgm:spPr/>
    </dgm:pt>
    <dgm:pt modelId="{A46EAD67-1F98-E546-ADDE-1AC0BC3BFF9D}" type="pres">
      <dgm:prSet presAssocID="{DA439B24-0EC8-5B42-9762-CCBF19A5ACDD}" presName="rootConnector" presStyleLbl="node1" presStyleIdx="3" presStyleCnt="4"/>
      <dgm:spPr/>
    </dgm:pt>
    <dgm:pt modelId="{5F29BEE3-E784-F943-AA03-14C835F19EC8}" type="pres">
      <dgm:prSet presAssocID="{DA439B24-0EC8-5B42-9762-CCBF19A5ACDD}" presName="childShape" presStyleCnt="0"/>
      <dgm:spPr/>
    </dgm:pt>
    <dgm:pt modelId="{C03C7E39-F834-824D-AD16-70B4C099AB6C}" type="pres">
      <dgm:prSet presAssocID="{BF63197D-74AC-254C-BC20-56F99A5329A3}" presName="Name13" presStyleLbl="parChTrans1D2" presStyleIdx="6" presStyleCnt="8"/>
      <dgm:spPr/>
    </dgm:pt>
    <dgm:pt modelId="{BC329ABD-871B-E646-AFCB-EFDA671DEC4A}" type="pres">
      <dgm:prSet presAssocID="{F90157A8-EDB2-F248-BA63-EF750C420B83}" presName="childText" presStyleLbl="bgAcc1" presStyleIdx="6" presStyleCnt="8">
        <dgm:presLayoutVars>
          <dgm:bulletEnabled val="1"/>
        </dgm:presLayoutVars>
      </dgm:prSet>
      <dgm:spPr/>
    </dgm:pt>
    <dgm:pt modelId="{6A689167-A96C-614F-A7FD-8E6C3AEB8078}" type="pres">
      <dgm:prSet presAssocID="{50A30EC4-FAF9-4C47-8050-D4468F06D484}" presName="Name13" presStyleLbl="parChTrans1D2" presStyleIdx="7" presStyleCnt="8"/>
      <dgm:spPr/>
    </dgm:pt>
    <dgm:pt modelId="{BCC89E9A-A57A-6B4F-8DED-236D56C7803B}" type="pres">
      <dgm:prSet presAssocID="{A3360F0C-8039-4E47-BD43-242B45DE231E}" presName="childText" presStyleLbl="bgAcc1" presStyleIdx="7" presStyleCnt="8">
        <dgm:presLayoutVars>
          <dgm:bulletEnabled val="1"/>
        </dgm:presLayoutVars>
      </dgm:prSet>
      <dgm:spPr/>
    </dgm:pt>
  </dgm:ptLst>
  <dgm:cxnLst>
    <dgm:cxn modelId="{06289403-170C-244F-8B47-B985AAD900CB}" type="presOf" srcId="{7D3AA506-FE97-914A-9ED2-0067A031757D}" destId="{29FE6B38-D885-2440-BC73-4CDA822A4CDA}" srcOrd="0" destOrd="0" presId="urn:microsoft.com/office/officeart/2005/8/layout/hierarchy3"/>
    <dgm:cxn modelId="{60E6B304-5E99-C945-859B-7F84814C5215}" type="presOf" srcId="{222338AD-3E4E-FA45-A184-1C8E189415A2}" destId="{A44510F5-29CA-2F43-81A0-35C1F92CF86E}" srcOrd="0" destOrd="0" presId="urn:microsoft.com/office/officeart/2005/8/layout/hierarchy3"/>
    <dgm:cxn modelId="{A2166E0F-7CD4-6E46-8908-B54AD616E4D6}" srcId="{C72B9A3E-45CA-2C48-80A0-31B20AEDC1C5}" destId="{2E743DA7-4961-4D42-8712-73626456486B}" srcOrd="1" destOrd="0" parTransId="{8120F412-259F-4C4B-9F82-B763DFB0FEBB}" sibTransId="{6E5B652E-60AF-FD44-A2DE-F7F84AABB8E0}"/>
    <dgm:cxn modelId="{6371EF18-D59E-0D46-9D06-026441076B0D}" srcId="{D012420A-E1A9-2249-9672-C7AD9C406536}" destId="{B04A8E2F-F596-014E-A4EF-34E3FD4BEEE1}" srcOrd="0" destOrd="0" parTransId="{C5C38F53-6755-F44A-BAF9-B17958527120}" sibTransId="{4A3A69AF-0190-D146-8328-34B980668CCD}"/>
    <dgm:cxn modelId="{A4921C20-5737-C24F-8964-BB57323A5416}" type="presOf" srcId="{5FC4960C-715A-DA4B-ADFB-F7E21D85AD8F}" destId="{2D9B8052-69F4-D841-ACEA-CBE3A3837050}" srcOrd="0" destOrd="0" presId="urn:microsoft.com/office/officeart/2005/8/layout/hierarchy3"/>
    <dgm:cxn modelId="{5D389927-7EC9-0E49-A085-2EB88999549C}" srcId="{D012420A-E1A9-2249-9672-C7AD9C406536}" destId="{C72B9A3E-45CA-2C48-80A0-31B20AEDC1C5}" srcOrd="1" destOrd="0" parTransId="{43489693-BAB9-2B41-BEE1-A58F7F3E7EF5}" sibTransId="{853DED20-357F-F84D-92AA-78EED7CED2F0}"/>
    <dgm:cxn modelId="{E4C21F3E-C7F6-664E-8FD0-AC11FE1771F3}" srcId="{D012420A-E1A9-2249-9672-C7AD9C406536}" destId="{DA439B24-0EC8-5B42-9762-CCBF19A5ACDD}" srcOrd="3" destOrd="0" parTransId="{A85C66C4-9981-2E40-86CF-A83BA32BD770}" sibTransId="{A352ACAE-0A8B-2940-8C71-83D332C272C0}"/>
    <dgm:cxn modelId="{7EB8B348-09E4-B348-9D53-33FE3E7A107A}" srcId="{D012420A-E1A9-2249-9672-C7AD9C406536}" destId="{222338AD-3E4E-FA45-A184-1C8E189415A2}" srcOrd="2" destOrd="0" parTransId="{7670DD3E-DB47-9249-A2C6-FEDCB1B68E52}" sibTransId="{9275A9DF-1881-344D-84E4-C8E146980812}"/>
    <dgm:cxn modelId="{2511504B-CBB1-F640-9C0C-781EE7E4E195}" type="presOf" srcId="{ED44129A-E978-2D48-97F0-DC96452225EF}" destId="{7CAFD4DC-1E61-D24B-911F-CBF60185AD7A}" srcOrd="0" destOrd="0" presId="urn:microsoft.com/office/officeart/2005/8/layout/hierarchy3"/>
    <dgm:cxn modelId="{39996B56-DA48-B540-8DB3-BE6A589C95F0}" type="presOf" srcId="{A3360F0C-8039-4E47-BD43-242B45DE231E}" destId="{BCC89E9A-A57A-6B4F-8DED-236D56C7803B}" srcOrd="0" destOrd="0" presId="urn:microsoft.com/office/officeart/2005/8/layout/hierarchy3"/>
    <dgm:cxn modelId="{54060D57-00B7-3D42-82C2-429387E8A9C9}" srcId="{DA439B24-0EC8-5B42-9762-CCBF19A5ACDD}" destId="{A3360F0C-8039-4E47-BD43-242B45DE231E}" srcOrd="1" destOrd="0" parTransId="{50A30EC4-FAF9-4C47-8050-D4468F06D484}" sibTransId="{D2FE9082-68B1-2A48-A980-D46FFEC16C30}"/>
    <dgm:cxn modelId="{6F975A58-5CD1-D248-8C18-E38A8F0C5B23}" srcId="{DA439B24-0EC8-5B42-9762-CCBF19A5ACDD}" destId="{F90157A8-EDB2-F248-BA63-EF750C420B83}" srcOrd="0" destOrd="0" parTransId="{BF63197D-74AC-254C-BC20-56F99A5329A3}" sibTransId="{FE749BFE-B809-8148-8E15-8C6CAAEBF24E}"/>
    <dgm:cxn modelId="{5482075E-FF2C-C945-9B39-3E263D970076}" type="presOf" srcId="{222EE525-AC4A-5D43-8504-7938B233D10E}" destId="{E958DB7B-E472-A14E-A22D-722BCDD6474D}" srcOrd="0" destOrd="0" presId="urn:microsoft.com/office/officeart/2005/8/layout/hierarchy3"/>
    <dgm:cxn modelId="{44383F64-944F-3B49-A3D8-88C6FD9037D6}" type="presOf" srcId="{F90157A8-EDB2-F248-BA63-EF750C420B83}" destId="{BC329ABD-871B-E646-AFCB-EFDA671DEC4A}" srcOrd="0" destOrd="0" presId="urn:microsoft.com/office/officeart/2005/8/layout/hierarchy3"/>
    <dgm:cxn modelId="{8818DC6A-ACF4-B843-83D3-941C2B78EF06}" type="presOf" srcId="{BF63197D-74AC-254C-BC20-56F99A5329A3}" destId="{C03C7E39-F834-824D-AD16-70B4C099AB6C}" srcOrd="0" destOrd="0" presId="urn:microsoft.com/office/officeart/2005/8/layout/hierarchy3"/>
    <dgm:cxn modelId="{805D1B6D-8F86-E64C-835E-7EE2FB9EFC60}" type="presOf" srcId="{C72B9A3E-45CA-2C48-80A0-31B20AEDC1C5}" destId="{F974DFFA-C92C-3642-AFA7-75C5466A7F3A}" srcOrd="0" destOrd="0" presId="urn:microsoft.com/office/officeart/2005/8/layout/hierarchy3"/>
    <dgm:cxn modelId="{94A50681-7354-924E-BEF5-2AF4B890513F}" type="presOf" srcId="{50A30EC4-FAF9-4C47-8050-D4468F06D484}" destId="{6A689167-A96C-614F-A7FD-8E6C3AEB8078}" srcOrd="0" destOrd="0" presId="urn:microsoft.com/office/officeart/2005/8/layout/hierarchy3"/>
    <dgm:cxn modelId="{9FCD1481-17C1-DF4D-8437-A05DF9C9291D}" type="presOf" srcId="{C72B9A3E-45CA-2C48-80A0-31B20AEDC1C5}" destId="{CE091C45-D262-8A40-BEA4-12C1D9D8ED4D}" srcOrd="1" destOrd="0" presId="urn:microsoft.com/office/officeart/2005/8/layout/hierarchy3"/>
    <dgm:cxn modelId="{A7C0508A-CAF9-0D44-8F1B-59DCC9915E17}" srcId="{B04A8E2F-F596-014E-A4EF-34E3FD4BEEE1}" destId="{1322524D-F059-BD4C-8F14-F56099A8AD14}" srcOrd="0" destOrd="0" parTransId="{222EE525-AC4A-5D43-8504-7938B233D10E}" sibTransId="{ABC07DEA-7A4B-9C4C-8254-CCF94118AE6C}"/>
    <dgm:cxn modelId="{0792C78D-7348-E145-BEA5-904E3F1D66FD}" srcId="{C72B9A3E-45CA-2C48-80A0-31B20AEDC1C5}" destId="{2094EC3B-42A4-EA4C-80DE-75F4CCE9C255}" srcOrd="0" destOrd="0" parTransId="{F2F44DEB-1597-9548-B4CB-F960BE45DD64}" sibTransId="{99028B06-2D0D-C541-B526-BF99B2F8EA54}"/>
    <dgm:cxn modelId="{CF46148F-573F-B743-BCC8-DAA7EB0A1453}" srcId="{B04A8E2F-F596-014E-A4EF-34E3FD4BEEE1}" destId="{DACAFE3E-5FAD-7243-B638-6DF4130CB4A2}" srcOrd="1" destOrd="0" parTransId="{CFCB0C84-C28F-1D45-B607-EB9B9A6C9C16}" sibTransId="{4C71F06B-F314-3748-A255-DDB1EF0726E3}"/>
    <dgm:cxn modelId="{FACFAA97-83B8-7B4B-B0BB-532F525218DE}" type="presOf" srcId="{F2F44DEB-1597-9548-B4CB-F960BE45DD64}" destId="{1A9D8808-0710-FD44-B19E-C7C6CFB5C042}" srcOrd="0" destOrd="0" presId="urn:microsoft.com/office/officeart/2005/8/layout/hierarchy3"/>
    <dgm:cxn modelId="{CA8C2599-E8A8-9740-ADD3-AE7CDF03F4D6}" type="presOf" srcId="{DA439B24-0EC8-5B42-9762-CCBF19A5ACDD}" destId="{A46EAD67-1F98-E546-ADDE-1AC0BC3BFF9D}" srcOrd="1" destOrd="0" presId="urn:microsoft.com/office/officeart/2005/8/layout/hierarchy3"/>
    <dgm:cxn modelId="{C25651A3-0367-A844-B255-078140144EC5}" type="presOf" srcId="{2E743DA7-4961-4D42-8712-73626456486B}" destId="{3AB660C3-344F-004C-BBAA-471C4630FC60}" srcOrd="0" destOrd="0" presId="urn:microsoft.com/office/officeart/2005/8/layout/hierarchy3"/>
    <dgm:cxn modelId="{B13750A4-4BE4-3E41-8FE3-132CF4614FC2}" type="presOf" srcId="{1322524D-F059-BD4C-8F14-F56099A8AD14}" destId="{9503F801-CA1C-CD42-B6C3-75B763E9D7F3}" srcOrd="0" destOrd="0" presId="urn:microsoft.com/office/officeart/2005/8/layout/hierarchy3"/>
    <dgm:cxn modelId="{0A8F49A6-8120-4E4D-BF65-E833543ED2E0}" type="presOf" srcId="{DACAFE3E-5FAD-7243-B638-6DF4130CB4A2}" destId="{16F0133D-51BB-A94B-8469-68DAF55D019E}" srcOrd="0" destOrd="0" presId="urn:microsoft.com/office/officeart/2005/8/layout/hierarchy3"/>
    <dgm:cxn modelId="{1FBA24AD-8283-3743-B597-32F14DF641DD}" type="presOf" srcId="{B04A8E2F-F596-014E-A4EF-34E3FD4BEEE1}" destId="{EC355A1C-AA3F-EA40-B908-D491C64079C7}" srcOrd="0" destOrd="0" presId="urn:microsoft.com/office/officeart/2005/8/layout/hierarchy3"/>
    <dgm:cxn modelId="{F7C088B0-953A-2A49-A362-814FC9574222}" type="presOf" srcId="{222338AD-3E4E-FA45-A184-1C8E189415A2}" destId="{283D9BB1-299A-D843-AE6F-BAB8BC41269A}" srcOrd="1" destOrd="0" presId="urn:microsoft.com/office/officeart/2005/8/layout/hierarchy3"/>
    <dgm:cxn modelId="{C518B0B0-5B96-1B40-A57C-7788810A5D6D}" srcId="{222338AD-3E4E-FA45-A184-1C8E189415A2}" destId="{7D3AA506-FE97-914A-9ED2-0067A031757D}" srcOrd="1" destOrd="0" parTransId="{BF10C258-3198-F34E-8C6D-9CF85469429E}" sibTransId="{3655FEE0-36E1-2D4E-99A6-944AE202EFA5}"/>
    <dgm:cxn modelId="{EA8942B3-3E6C-D64B-8ED5-2E431F179710}" type="presOf" srcId="{B04A8E2F-F596-014E-A4EF-34E3FD4BEEE1}" destId="{85FE4FF8-5E3D-7A44-9F1A-73880083FD46}" srcOrd="1" destOrd="0" presId="urn:microsoft.com/office/officeart/2005/8/layout/hierarchy3"/>
    <dgm:cxn modelId="{4968C0B4-671D-AE47-8A91-851914E14CCB}" type="presOf" srcId="{CFCB0C84-C28F-1D45-B607-EB9B9A6C9C16}" destId="{5D64B542-24DD-CE47-8441-2C3A8E59BACE}" srcOrd="0" destOrd="0" presId="urn:microsoft.com/office/officeart/2005/8/layout/hierarchy3"/>
    <dgm:cxn modelId="{8C9E45B6-CC02-C444-AE0A-53BF3D94BD32}" type="presOf" srcId="{2094EC3B-42A4-EA4C-80DE-75F4CCE9C255}" destId="{A574E583-007F-4D4B-B718-2268AF7579F8}" srcOrd="0" destOrd="0" presId="urn:microsoft.com/office/officeart/2005/8/layout/hierarchy3"/>
    <dgm:cxn modelId="{F645FDB8-1993-A84A-943B-A7E409757FD2}" type="presOf" srcId="{D012420A-E1A9-2249-9672-C7AD9C406536}" destId="{6BE19F5C-06CD-4C49-AF49-0890618D6CB2}" srcOrd="0" destOrd="0" presId="urn:microsoft.com/office/officeart/2005/8/layout/hierarchy3"/>
    <dgm:cxn modelId="{63C007DD-1B39-9E41-AB44-7CED7FEFCFAC}" type="presOf" srcId="{DA439B24-0EC8-5B42-9762-CCBF19A5ACDD}" destId="{EAAACA4C-D537-C84D-8A98-488B7F5A3AA1}" srcOrd="0" destOrd="0" presId="urn:microsoft.com/office/officeart/2005/8/layout/hierarchy3"/>
    <dgm:cxn modelId="{F52FDADE-4B79-3543-AA0A-78EDA4F0EC09}" type="presOf" srcId="{8120F412-259F-4C4B-9F82-B763DFB0FEBB}" destId="{A596652B-18B9-234A-86D7-659495DCCC19}" srcOrd="0" destOrd="0" presId="urn:microsoft.com/office/officeart/2005/8/layout/hierarchy3"/>
    <dgm:cxn modelId="{DFF7B5E1-6612-3F4A-A5D0-DB40632867EE}" type="presOf" srcId="{BF10C258-3198-F34E-8C6D-9CF85469429E}" destId="{5D52C81C-8CD1-1F4F-B3B2-D16E2297AF10}" srcOrd="0" destOrd="0" presId="urn:microsoft.com/office/officeart/2005/8/layout/hierarchy3"/>
    <dgm:cxn modelId="{D4E963F9-C83D-8643-9D8F-52FA5FAD1896}" srcId="{222338AD-3E4E-FA45-A184-1C8E189415A2}" destId="{5FC4960C-715A-DA4B-ADFB-F7E21D85AD8F}" srcOrd="0" destOrd="0" parTransId="{ED44129A-E978-2D48-97F0-DC96452225EF}" sibTransId="{57A18854-43DE-6549-8B0C-435B0358902F}"/>
    <dgm:cxn modelId="{1285CE1C-7A9B-414A-A618-625BC0F73184}" type="presParOf" srcId="{6BE19F5C-06CD-4C49-AF49-0890618D6CB2}" destId="{B715D136-BCF4-A947-8EF6-74F3FF0A1D60}" srcOrd="0" destOrd="0" presId="urn:microsoft.com/office/officeart/2005/8/layout/hierarchy3"/>
    <dgm:cxn modelId="{B3CCB3C8-4057-3C47-8B7D-C7537F21E093}" type="presParOf" srcId="{B715D136-BCF4-A947-8EF6-74F3FF0A1D60}" destId="{F7664EC9-EDB6-1347-92E5-1F37FAF3CDB4}" srcOrd="0" destOrd="0" presId="urn:microsoft.com/office/officeart/2005/8/layout/hierarchy3"/>
    <dgm:cxn modelId="{F38493E9-364D-6248-A1AA-5192B6D54BC6}" type="presParOf" srcId="{F7664EC9-EDB6-1347-92E5-1F37FAF3CDB4}" destId="{EC355A1C-AA3F-EA40-B908-D491C64079C7}" srcOrd="0" destOrd="0" presId="urn:microsoft.com/office/officeart/2005/8/layout/hierarchy3"/>
    <dgm:cxn modelId="{EFBFA289-49CE-5940-8D2A-C36E48E158FC}" type="presParOf" srcId="{F7664EC9-EDB6-1347-92E5-1F37FAF3CDB4}" destId="{85FE4FF8-5E3D-7A44-9F1A-73880083FD46}" srcOrd="1" destOrd="0" presId="urn:microsoft.com/office/officeart/2005/8/layout/hierarchy3"/>
    <dgm:cxn modelId="{22C9AE5B-1794-C045-A55D-C0BD20440429}" type="presParOf" srcId="{B715D136-BCF4-A947-8EF6-74F3FF0A1D60}" destId="{F71E00AA-491A-AB4D-89B8-7EC1A58F7D96}" srcOrd="1" destOrd="0" presId="urn:microsoft.com/office/officeart/2005/8/layout/hierarchy3"/>
    <dgm:cxn modelId="{6ACD9309-1362-1541-954C-4374F7799D65}" type="presParOf" srcId="{F71E00AA-491A-AB4D-89B8-7EC1A58F7D96}" destId="{E958DB7B-E472-A14E-A22D-722BCDD6474D}" srcOrd="0" destOrd="0" presId="urn:microsoft.com/office/officeart/2005/8/layout/hierarchy3"/>
    <dgm:cxn modelId="{B959C31B-2E8D-3345-A87D-65F803121DF0}" type="presParOf" srcId="{F71E00AA-491A-AB4D-89B8-7EC1A58F7D96}" destId="{9503F801-CA1C-CD42-B6C3-75B763E9D7F3}" srcOrd="1" destOrd="0" presId="urn:microsoft.com/office/officeart/2005/8/layout/hierarchy3"/>
    <dgm:cxn modelId="{E72922C6-EF29-934C-A8CE-0DA559A0A8BC}" type="presParOf" srcId="{F71E00AA-491A-AB4D-89B8-7EC1A58F7D96}" destId="{5D64B542-24DD-CE47-8441-2C3A8E59BACE}" srcOrd="2" destOrd="0" presId="urn:microsoft.com/office/officeart/2005/8/layout/hierarchy3"/>
    <dgm:cxn modelId="{F4FA5A29-183F-5A49-B9E2-1C9ED1099282}" type="presParOf" srcId="{F71E00AA-491A-AB4D-89B8-7EC1A58F7D96}" destId="{16F0133D-51BB-A94B-8469-68DAF55D019E}" srcOrd="3" destOrd="0" presId="urn:microsoft.com/office/officeart/2005/8/layout/hierarchy3"/>
    <dgm:cxn modelId="{A8BB6E78-C718-F54D-AFE4-FA669921A544}" type="presParOf" srcId="{6BE19F5C-06CD-4C49-AF49-0890618D6CB2}" destId="{828B9B0F-F402-B949-82B4-6DF9C5F4ED1F}" srcOrd="1" destOrd="0" presId="urn:microsoft.com/office/officeart/2005/8/layout/hierarchy3"/>
    <dgm:cxn modelId="{4A0F0F53-C2F3-9F42-ABBD-F85460273300}" type="presParOf" srcId="{828B9B0F-F402-B949-82B4-6DF9C5F4ED1F}" destId="{58885AF8-21B7-D740-B4AF-72783523E59B}" srcOrd="0" destOrd="0" presId="urn:microsoft.com/office/officeart/2005/8/layout/hierarchy3"/>
    <dgm:cxn modelId="{3435E570-56C2-B440-9970-900D6A12F0C3}" type="presParOf" srcId="{58885AF8-21B7-D740-B4AF-72783523E59B}" destId="{F974DFFA-C92C-3642-AFA7-75C5466A7F3A}" srcOrd="0" destOrd="0" presId="urn:microsoft.com/office/officeart/2005/8/layout/hierarchy3"/>
    <dgm:cxn modelId="{C938E324-F9D1-8448-A83D-1F8C5428C782}" type="presParOf" srcId="{58885AF8-21B7-D740-B4AF-72783523E59B}" destId="{CE091C45-D262-8A40-BEA4-12C1D9D8ED4D}" srcOrd="1" destOrd="0" presId="urn:microsoft.com/office/officeart/2005/8/layout/hierarchy3"/>
    <dgm:cxn modelId="{6056DD31-1A3D-174F-9463-D1EE0996D90A}" type="presParOf" srcId="{828B9B0F-F402-B949-82B4-6DF9C5F4ED1F}" destId="{52D11D21-A2D8-6C47-8689-ABC6EA4B30C4}" srcOrd="1" destOrd="0" presId="urn:microsoft.com/office/officeart/2005/8/layout/hierarchy3"/>
    <dgm:cxn modelId="{5C4EF15D-B5A9-A74C-9E98-D4117900615E}" type="presParOf" srcId="{52D11D21-A2D8-6C47-8689-ABC6EA4B30C4}" destId="{1A9D8808-0710-FD44-B19E-C7C6CFB5C042}" srcOrd="0" destOrd="0" presId="urn:microsoft.com/office/officeart/2005/8/layout/hierarchy3"/>
    <dgm:cxn modelId="{D264FFD4-8027-3147-9CE9-BDA770F2793E}" type="presParOf" srcId="{52D11D21-A2D8-6C47-8689-ABC6EA4B30C4}" destId="{A574E583-007F-4D4B-B718-2268AF7579F8}" srcOrd="1" destOrd="0" presId="urn:microsoft.com/office/officeart/2005/8/layout/hierarchy3"/>
    <dgm:cxn modelId="{2BC2A4AA-F4FD-0645-A13C-3435301E6AEE}" type="presParOf" srcId="{52D11D21-A2D8-6C47-8689-ABC6EA4B30C4}" destId="{A596652B-18B9-234A-86D7-659495DCCC19}" srcOrd="2" destOrd="0" presId="urn:microsoft.com/office/officeart/2005/8/layout/hierarchy3"/>
    <dgm:cxn modelId="{C4939192-B1C5-B948-82B8-ECCB780173C8}" type="presParOf" srcId="{52D11D21-A2D8-6C47-8689-ABC6EA4B30C4}" destId="{3AB660C3-344F-004C-BBAA-471C4630FC60}" srcOrd="3" destOrd="0" presId="urn:microsoft.com/office/officeart/2005/8/layout/hierarchy3"/>
    <dgm:cxn modelId="{9C196BF9-904D-DA48-99B8-BDA351499C81}" type="presParOf" srcId="{6BE19F5C-06CD-4C49-AF49-0890618D6CB2}" destId="{82AD3F08-B607-014C-A483-7BD5574942EB}" srcOrd="2" destOrd="0" presId="urn:microsoft.com/office/officeart/2005/8/layout/hierarchy3"/>
    <dgm:cxn modelId="{EC57E2FA-DEA2-8042-8D22-6F87A1321D2A}" type="presParOf" srcId="{82AD3F08-B607-014C-A483-7BD5574942EB}" destId="{A6CE3A39-7F6F-9E4B-BDF7-C8BCA881B3EF}" srcOrd="0" destOrd="0" presId="urn:microsoft.com/office/officeart/2005/8/layout/hierarchy3"/>
    <dgm:cxn modelId="{9F2F4D15-1F34-FC4F-B89D-537D981376A2}" type="presParOf" srcId="{A6CE3A39-7F6F-9E4B-BDF7-C8BCA881B3EF}" destId="{A44510F5-29CA-2F43-81A0-35C1F92CF86E}" srcOrd="0" destOrd="0" presId="urn:microsoft.com/office/officeart/2005/8/layout/hierarchy3"/>
    <dgm:cxn modelId="{ED492CC5-D9B9-BB4E-950C-9BE7150C50AA}" type="presParOf" srcId="{A6CE3A39-7F6F-9E4B-BDF7-C8BCA881B3EF}" destId="{283D9BB1-299A-D843-AE6F-BAB8BC41269A}" srcOrd="1" destOrd="0" presId="urn:microsoft.com/office/officeart/2005/8/layout/hierarchy3"/>
    <dgm:cxn modelId="{C3C22490-0FA5-4049-A45B-32B1FB6041CD}" type="presParOf" srcId="{82AD3F08-B607-014C-A483-7BD5574942EB}" destId="{6B587D65-FBB3-DE4F-83DC-77A2F8C04027}" srcOrd="1" destOrd="0" presId="urn:microsoft.com/office/officeart/2005/8/layout/hierarchy3"/>
    <dgm:cxn modelId="{06E4ADA6-F27F-0740-AED4-DC11B4BDE33E}" type="presParOf" srcId="{6B587D65-FBB3-DE4F-83DC-77A2F8C04027}" destId="{7CAFD4DC-1E61-D24B-911F-CBF60185AD7A}" srcOrd="0" destOrd="0" presId="urn:microsoft.com/office/officeart/2005/8/layout/hierarchy3"/>
    <dgm:cxn modelId="{AC2B423A-B167-F543-8FC4-B64AB69E8B5E}" type="presParOf" srcId="{6B587D65-FBB3-DE4F-83DC-77A2F8C04027}" destId="{2D9B8052-69F4-D841-ACEA-CBE3A3837050}" srcOrd="1" destOrd="0" presId="urn:microsoft.com/office/officeart/2005/8/layout/hierarchy3"/>
    <dgm:cxn modelId="{5302A3D2-D45A-5441-AD1C-CC5DFBECD793}" type="presParOf" srcId="{6B587D65-FBB3-DE4F-83DC-77A2F8C04027}" destId="{5D52C81C-8CD1-1F4F-B3B2-D16E2297AF10}" srcOrd="2" destOrd="0" presId="urn:microsoft.com/office/officeart/2005/8/layout/hierarchy3"/>
    <dgm:cxn modelId="{BD4B9C1C-48CB-CC49-B15E-04438B6ADFC1}" type="presParOf" srcId="{6B587D65-FBB3-DE4F-83DC-77A2F8C04027}" destId="{29FE6B38-D885-2440-BC73-4CDA822A4CDA}" srcOrd="3" destOrd="0" presId="urn:microsoft.com/office/officeart/2005/8/layout/hierarchy3"/>
    <dgm:cxn modelId="{C05C84F8-2A6D-144D-8918-0C9652BB2A5C}" type="presParOf" srcId="{6BE19F5C-06CD-4C49-AF49-0890618D6CB2}" destId="{650D2E8D-2B70-1647-9EB8-73D45B8563A0}" srcOrd="3" destOrd="0" presId="urn:microsoft.com/office/officeart/2005/8/layout/hierarchy3"/>
    <dgm:cxn modelId="{A44495C0-F98A-7D47-B654-9FC6B4416CD0}" type="presParOf" srcId="{650D2E8D-2B70-1647-9EB8-73D45B8563A0}" destId="{74C1FD89-02F7-E04B-9691-BBC0E24DE90D}" srcOrd="0" destOrd="0" presId="urn:microsoft.com/office/officeart/2005/8/layout/hierarchy3"/>
    <dgm:cxn modelId="{BAF08CA4-8FB0-D44D-B91F-5C69CF6F1F6D}" type="presParOf" srcId="{74C1FD89-02F7-E04B-9691-BBC0E24DE90D}" destId="{EAAACA4C-D537-C84D-8A98-488B7F5A3AA1}" srcOrd="0" destOrd="0" presId="urn:microsoft.com/office/officeart/2005/8/layout/hierarchy3"/>
    <dgm:cxn modelId="{72A9041F-BAE4-C549-A8CB-D3CFA1FC959A}" type="presParOf" srcId="{74C1FD89-02F7-E04B-9691-BBC0E24DE90D}" destId="{A46EAD67-1F98-E546-ADDE-1AC0BC3BFF9D}" srcOrd="1" destOrd="0" presId="urn:microsoft.com/office/officeart/2005/8/layout/hierarchy3"/>
    <dgm:cxn modelId="{D8A0C330-2834-8D47-B9EE-B67A293B159F}" type="presParOf" srcId="{650D2E8D-2B70-1647-9EB8-73D45B8563A0}" destId="{5F29BEE3-E784-F943-AA03-14C835F19EC8}" srcOrd="1" destOrd="0" presId="urn:microsoft.com/office/officeart/2005/8/layout/hierarchy3"/>
    <dgm:cxn modelId="{1866562F-ED02-8D43-A0B8-226793186AD0}" type="presParOf" srcId="{5F29BEE3-E784-F943-AA03-14C835F19EC8}" destId="{C03C7E39-F834-824D-AD16-70B4C099AB6C}" srcOrd="0" destOrd="0" presId="urn:microsoft.com/office/officeart/2005/8/layout/hierarchy3"/>
    <dgm:cxn modelId="{A2B95313-67EE-0E4F-9205-4F4C755B0034}" type="presParOf" srcId="{5F29BEE3-E784-F943-AA03-14C835F19EC8}" destId="{BC329ABD-871B-E646-AFCB-EFDA671DEC4A}" srcOrd="1" destOrd="0" presId="urn:microsoft.com/office/officeart/2005/8/layout/hierarchy3"/>
    <dgm:cxn modelId="{710B116A-AD4A-7345-9423-C047E4EFFE2E}" type="presParOf" srcId="{5F29BEE3-E784-F943-AA03-14C835F19EC8}" destId="{6A689167-A96C-614F-A7FD-8E6C3AEB8078}" srcOrd="2" destOrd="0" presId="urn:microsoft.com/office/officeart/2005/8/layout/hierarchy3"/>
    <dgm:cxn modelId="{3F317DC7-A8CC-BA4B-8EE0-B0156F2E77B2}" type="presParOf" srcId="{5F29BEE3-E784-F943-AA03-14C835F19EC8}" destId="{BCC89E9A-A57A-6B4F-8DED-236D56C7803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91846E-3C63-C047-B9CF-CB7310200DC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tr-TR"/>
        </a:p>
      </dgm:t>
    </dgm:pt>
    <dgm:pt modelId="{0DF2010D-7B51-4C42-86B9-2C887BBEF342}">
      <dgm:prSet phldrT="[Metin]"/>
      <dgm:spPr/>
      <dgm:t>
        <a:bodyPr/>
        <a:lstStyle/>
        <a:p>
          <a:pPr>
            <a:buFont typeface="Symbol" pitchFamily="2" charset="2"/>
            <a:buChar char=""/>
          </a:pPr>
          <a:r>
            <a:rPr lang="tr-TR" b="1" dirty="0"/>
            <a:t>Uzun Vadeli Başarı:</a:t>
          </a:r>
          <a:r>
            <a:rPr lang="tr-TR" dirty="0"/>
            <a:t> </a:t>
          </a:r>
        </a:p>
      </dgm:t>
    </dgm:pt>
    <dgm:pt modelId="{EF1B6AA3-CD22-7B4C-8C6D-A2CEBD4DEE01}" type="parTrans" cxnId="{1791B3E6-0F38-B14A-862C-6EDACCA48C92}">
      <dgm:prSet/>
      <dgm:spPr/>
      <dgm:t>
        <a:bodyPr/>
        <a:lstStyle/>
        <a:p>
          <a:endParaRPr lang="tr-TR"/>
        </a:p>
      </dgm:t>
    </dgm:pt>
    <dgm:pt modelId="{FD0D87A3-3984-6947-92D7-B5D10CD45E36}" type="sibTrans" cxnId="{1791B3E6-0F38-B14A-862C-6EDACCA48C92}">
      <dgm:prSet/>
      <dgm:spPr/>
      <dgm:t>
        <a:bodyPr/>
        <a:lstStyle/>
        <a:p>
          <a:endParaRPr lang="tr-TR"/>
        </a:p>
      </dgm:t>
    </dgm:pt>
    <dgm:pt modelId="{B49E8895-7AED-7B4C-AD76-956C397D3992}">
      <dgm:prSet/>
      <dgm:spPr/>
      <dgm:t>
        <a:bodyPr/>
        <a:lstStyle/>
        <a:p>
          <a:pPr>
            <a:buFont typeface="Symbol" pitchFamily="2" charset="2"/>
            <a:buChar char=""/>
          </a:pPr>
          <a:r>
            <a:rPr lang="tr-TR" b="1" dirty="0"/>
            <a:t>Rekabet Avantajı:</a:t>
          </a:r>
          <a:r>
            <a:rPr lang="tr-TR" dirty="0"/>
            <a:t> </a:t>
          </a:r>
        </a:p>
      </dgm:t>
    </dgm:pt>
    <dgm:pt modelId="{B7E1C707-B2C5-9949-8304-B626ED05E99A}" type="parTrans" cxnId="{DFC075E6-25E9-1D4E-9F87-79AEC9BA07F6}">
      <dgm:prSet/>
      <dgm:spPr/>
      <dgm:t>
        <a:bodyPr/>
        <a:lstStyle/>
        <a:p>
          <a:endParaRPr lang="tr-TR"/>
        </a:p>
      </dgm:t>
    </dgm:pt>
    <dgm:pt modelId="{5492EA2E-7E22-8047-8124-684CAE729370}" type="sibTrans" cxnId="{DFC075E6-25E9-1D4E-9F87-79AEC9BA07F6}">
      <dgm:prSet/>
      <dgm:spPr/>
      <dgm:t>
        <a:bodyPr/>
        <a:lstStyle/>
        <a:p>
          <a:endParaRPr lang="tr-TR"/>
        </a:p>
      </dgm:t>
    </dgm:pt>
    <dgm:pt modelId="{1837BB93-8475-3A43-9F13-241523AF2D03}">
      <dgm:prSet/>
      <dgm:spPr/>
      <dgm:t>
        <a:bodyPr/>
        <a:lstStyle/>
        <a:p>
          <a:pPr>
            <a:buFont typeface="Symbol" pitchFamily="2" charset="2"/>
            <a:buChar char=""/>
          </a:pPr>
          <a:r>
            <a:rPr lang="tr-TR" b="1" dirty="0"/>
            <a:t>Esneklik ve Adaptasyon:</a:t>
          </a:r>
          <a:r>
            <a:rPr lang="tr-TR" dirty="0"/>
            <a:t> </a:t>
          </a:r>
        </a:p>
      </dgm:t>
    </dgm:pt>
    <dgm:pt modelId="{637514FB-FBE1-A647-8316-CF0FA4F6F8F1}" type="parTrans" cxnId="{D106CAB7-1938-7E41-8747-FC8D9B4D66FD}">
      <dgm:prSet/>
      <dgm:spPr/>
      <dgm:t>
        <a:bodyPr/>
        <a:lstStyle/>
        <a:p>
          <a:endParaRPr lang="tr-TR"/>
        </a:p>
      </dgm:t>
    </dgm:pt>
    <dgm:pt modelId="{1D65ADA5-8B42-C04E-9E75-C2F64765566F}" type="sibTrans" cxnId="{D106CAB7-1938-7E41-8747-FC8D9B4D66FD}">
      <dgm:prSet/>
      <dgm:spPr/>
      <dgm:t>
        <a:bodyPr/>
        <a:lstStyle/>
        <a:p>
          <a:endParaRPr lang="tr-TR"/>
        </a:p>
      </dgm:t>
    </dgm:pt>
    <dgm:pt modelId="{C21DE156-DEB2-CA49-BF9D-53E1839FEED8}">
      <dgm:prSet phldrT="[Metin]"/>
      <dgm:spPr/>
      <dgm:t>
        <a:bodyPr/>
        <a:lstStyle/>
        <a:p>
          <a:pPr>
            <a:buFont typeface="Symbol" pitchFamily="2" charset="2"/>
            <a:buChar char=""/>
          </a:pPr>
          <a:r>
            <a:rPr lang="tr-TR" dirty="0"/>
            <a:t>Stratejik düşünme, organizasyonların uzun vadeli hedeflerine ulaşmasına yardımcı olur.</a:t>
          </a:r>
        </a:p>
      </dgm:t>
    </dgm:pt>
    <dgm:pt modelId="{7DA7DBD6-AD0F-4341-8C4C-3784DEABF0F3}" type="parTrans" cxnId="{E15328D9-A7BA-9F41-BDA0-8F5CF838F4B6}">
      <dgm:prSet/>
      <dgm:spPr/>
      <dgm:t>
        <a:bodyPr/>
        <a:lstStyle/>
        <a:p>
          <a:endParaRPr lang="tr-TR"/>
        </a:p>
      </dgm:t>
    </dgm:pt>
    <dgm:pt modelId="{6016D532-665F-1846-B1C2-D6389461D9D8}" type="sibTrans" cxnId="{E15328D9-A7BA-9F41-BDA0-8F5CF838F4B6}">
      <dgm:prSet/>
      <dgm:spPr/>
      <dgm:t>
        <a:bodyPr/>
        <a:lstStyle/>
        <a:p>
          <a:endParaRPr lang="tr-TR"/>
        </a:p>
      </dgm:t>
    </dgm:pt>
    <dgm:pt modelId="{84497C0B-B42F-B843-A682-F53B9DE8392D}">
      <dgm:prSet/>
      <dgm:spPr/>
      <dgm:t>
        <a:bodyPr/>
        <a:lstStyle/>
        <a:p>
          <a:pPr>
            <a:buFont typeface="Symbol" pitchFamily="2" charset="2"/>
            <a:buChar char=""/>
          </a:pPr>
          <a:r>
            <a:rPr lang="tr-TR" dirty="0"/>
            <a:t>Rakiplerden farklılaşmak ve pazar avantajı sağlamak için önemlidir.</a:t>
          </a:r>
        </a:p>
      </dgm:t>
    </dgm:pt>
    <dgm:pt modelId="{3B243518-0A34-E34D-BAE1-A91357B4AFA5}" type="parTrans" cxnId="{EA917D3C-4108-B248-B8F4-DB0571779D1C}">
      <dgm:prSet/>
      <dgm:spPr/>
      <dgm:t>
        <a:bodyPr/>
        <a:lstStyle/>
        <a:p>
          <a:endParaRPr lang="tr-TR"/>
        </a:p>
      </dgm:t>
    </dgm:pt>
    <dgm:pt modelId="{300A9611-97E0-6149-8DD5-ABED04D878C1}" type="sibTrans" cxnId="{EA917D3C-4108-B248-B8F4-DB0571779D1C}">
      <dgm:prSet/>
      <dgm:spPr/>
      <dgm:t>
        <a:bodyPr/>
        <a:lstStyle/>
        <a:p>
          <a:endParaRPr lang="tr-TR"/>
        </a:p>
      </dgm:t>
    </dgm:pt>
    <dgm:pt modelId="{EFE7D0CF-ADA6-1041-B848-90C9517A4706}">
      <dgm:prSet/>
      <dgm:spPr/>
      <dgm:t>
        <a:bodyPr/>
        <a:lstStyle/>
        <a:p>
          <a:pPr>
            <a:buFont typeface="Symbol" pitchFamily="2" charset="2"/>
            <a:buChar char=""/>
          </a:pPr>
          <a:r>
            <a:rPr lang="tr-TR" dirty="0"/>
            <a:t>Değişen koşullara uyum sağlama yeteneğini artırır.</a:t>
          </a:r>
        </a:p>
      </dgm:t>
    </dgm:pt>
    <dgm:pt modelId="{4EFF99F5-41F9-ED4A-8E3B-C9D063FE2398}" type="parTrans" cxnId="{9FE736CF-E3F5-D941-AAC8-2A403038C015}">
      <dgm:prSet/>
      <dgm:spPr/>
      <dgm:t>
        <a:bodyPr/>
        <a:lstStyle/>
        <a:p>
          <a:endParaRPr lang="tr-TR"/>
        </a:p>
      </dgm:t>
    </dgm:pt>
    <dgm:pt modelId="{11E912BE-0DCA-8447-9CB9-CAFFC368963B}" type="sibTrans" cxnId="{9FE736CF-E3F5-D941-AAC8-2A403038C015}">
      <dgm:prSet/>
      <dgm:spPr/>
      <dgm:t>
        <a:bodyPr/>
        <a:lstStyle/>
        <a:p>
          <a:endParaRPr lang="tr-TR"/>
        </a:p>
      </dgm:t>
    </dgm:pt>
    <dgm:pt modelId="{9757CC08-F87F-F442-B054-D473EE50B55C}" type="pres">
      <dgm:prSet presAssocID="{5F91846E-3C63-C047-B9CF-CB7310200DC7}" presName="diagram" presStyleCnt="0">
        <dgm:presLayoutVars>
          <dgm:dir/>
          <dgm:resizeHandles val="exact"/>
        </dgm:presLayoutVars>
      </dgm:prSet>
      <dgm:spPr/>
    </dgm:pt>
    <dgm:pt modelId="{177AB5AD-9EB1-8B47-8146-3C4290DDC3E1}" type="pres">
      <dgm:prSet presAssocID="{0DF2010D-7B51-4C42-86B9-2C887BBEF342}" presName="node" presStyleLbl="node1" presStyleIdx="0" presStyleCnt="3">
        <dgm:presLayoutVars>
          <dgm:bulletEnabled val="1"/>
        </dgm:presLayoutVars>
      </dgm:prSet>
      <dgm:spPr/>
    </dgm:pt>
    <dgm:pt modelId="{4D4414D7-B5BD-AA4F-911D-7FCF085197DC}" type="pres">
      <dgm:prSet presAssocID="{FD0D87A3-3984-6947-92D7-B5D10CD45E36}" presName="sibTrans" presStyleCnt="0"/>
      <dgm:spPr/>
    </dgm:pt>
    <dgm:pt modelId="{02364893-92ED-6745-BFD2-B4AB521013ED}" type="pres">
      <dgm:prSet presAssocID="{B49E8895-7AED-7B4C-AD76-956C397D3992}" presName="node" presStyleLbl="node1" presStyleIdx="1" presStyleCnt="3">
        <dgm:presLayoutVars>
          <dgm:bulletEnabled val="1"/>
        </dgm:presLayoutVars>
      </dgm:prSet>
      <dgm:spPr/>
    </dgm:pt>
    <dgm:pt modelId="{864F6464-7CA0-FA40-870C-A678869EA896}" type="pres">
      <dgm:prSet presAssocID="{5492EA2E-7E22-8047-8124-684CAE729370}" presName="sibTrans" presStyleCnt="0"/>
      <dgm:spPr/>
    </dgm:pt>
    <dgm:pt modelId="{10E2FEB4-797F-284A-8D0C-9B00A48C1031}" type="pres">
      <dgm:prSet presAssocID="{1837BB93-8475-3A43-9F13-241523AF2D03}" presName="node" presStyleLbl="node1" presStyleIdx="2" presStyleCnt="3">
        <dgm:presLayoutVars>
          <dgm:bulletEnabled val="1"/>
        </dgm:presLayoutVars>
      </dgm:prSet>
      <dgm:spPr/>
    </dgm:pt>
  </dgm:ptLst>
  <dgm:cxnLst>
    <dgm:cxn modelId="{AA709B02-96A3-DF43-959A-C58E5AA30AD3}" type="presOf" srcId="{EFE7D0CF-ADA6-1041-B848-90C9517A4706}" destId="{10E2FEB4-797F-284A-8D0C-9B00A48C1031}" srcOrd="0" destOrd="1" presId="urn:microsoft.com/office/officeart/2005/8/layout/default"/>
    <dgm:cxn modelId="{F7B1F203-6BCC-1D4C-9378-8F1774485C39}" type="presOf" srcId="{84497C0B-B42F-B843-A682-F53B9DE8392D}" destId="{02364893-92ED-6745-BFD2-B4AB521013ED}" srcOrd="0" destOrd="1" presId="urn:microsoft.com/office/officeart/2005/8/layout/default"/>
    <dgm:cxn modelId="{F535BE3B-86B8-7940-A0B3-B3D84195D2BE}" type="presOf" srcId="{0DF2010D-7B51-4C42-86B9-2C887BBEF342}" destId="{177AB5AD-9EB1-8B47-8146-3C4290DDC3E1}" srcOrd="0" destOrd="0" presId="urn:microsoft.com/office/officeart/2005/8/layout/default"/>
    <dgm:cxn modelId="{EA917D3C-4108-B248-B8F4-DB0571779D1C}" srcId="{B49E8895-7AED-7B4C-AD76-956C397D3992}" destId="{84497C0B-B42F-B843-A682-F53B9DE8392D}" srcOrd="0" destOrd="0" parTransId="{3B243518-0A34-E34D-BAE1-A91357B4AFA5}" sibTransId="{300A9611-97E0-6149-8DD5-ABED04D878C1}"/>
    <dgm:cxn modelId="{74A56C45-E1BB-2B4F-9977-880303CBC581}" type="presOf" srcId="{C21DE156-DEB2-CA49-BF9D-53E1839FEED8}" destId="{177AB5AD-9EB1-8B47-8146-3C4290DDC3E1}" srcOrd="0" destOrd="1" presId="urn:microsoft.com/office/officeart/2005/8/layout/default"/>
    <dgm:cxn modelId="{5B17EF74-5C7D-D04F-956C-63E50BD5B63E}" type="presOf" srcId="{1837BB93-8475-3A43-9F13-241523AF2D03}" destId="{10E2FEB4-797F-284A-8D0C-9B00A48C1031}" srcOrd="0" destOrd="0" presId="urn:microsoft.com/office/officeart/2005/8/layout/default"/>
    <dgm:cxn modelId="{D106CAB7-1938-7E41-8747-FC8D9B4D66FD}" srcId="{5F91846E-3C63-C047-B9CF-CB7310200DC7}" destId="{1837BB93-8475-3A43-9F13-241523AF2D03}" srcOrd="2" destOrd="0" parTransId="{637514FB-FBE1-A647-8316-CF0FA4F6F8F1}" sibTransId="{1D65ADA5-8B42-C04E-9E75-C2F64765566F}"/>
    <dgm:cxn modelId="{9FE736CF-E3F5-D941-AAC8-2A403038C015}" srcId="{1837BB93-8475-3A43-9F13-241523AF2D03}" destId="{EFE7D0CF-ADA6-1041-B848-90C9517A4706}" srcOrd="0" destOrd="0" parTransId="{4EFF99F5-41F9-ED4A-8E3B-C9D063FE2398}" sibTransId="{11E912BE-0DCA-8447-9CB9-CAFFC368963B}"/>
    <dgm:cxn modelId="{E15328D9-A7BA-9F41-BDA0-8F5CF838F4B6}" srcId="{0DF2010D-7B51-4C42-86B9-2C887BBEF342}" destId="{C21DE156-DEB2-CA49-BF9D-53E1839FEED8}" srcOrd="0" destOrd="0" parTransId="{7DA7DBD6-AD0F-4341-8C4C-3784DEABF0F3}" sibTransId="{6016D532-665F-1846-B1C2-D6389461D9D8}"/>
    <dgm:cxn modelId="{A21F1CE2-8D72-0C4B-B0A6-56D395FE098C}" type="presOf" srcId="{B49E8895-7AED-7B4C-AD76-956C397D3992}" destId="{02364893-92ED-6745-BFD2-B4AB521013ED}" srcOrd="0" destOrd="0" presId="urn:microsoft.com/office/officeart/2005/8/layout/default"/>
    <dgm:cxn modelId="{DFC075E6-25E9-1D4E-9F87-79AEC9BA07F6}" srcId="{5F91846E-3C63-C047-B9CF-CB7310200DC7}" destId="{B49E8895-7AED-7B4C-AD76-956C397D3992}" srcOrd="1" destOrd="0" parTransId="{B7E1C707-B2C5-9949-8304-B626ED05E99A}" sibTransId="{5492EA2E-7E22-8047-8124-684CAE729370}"/>
    <dgm:cxn modelId="{1791B3E6-0F38-B14A-862C-6EDACCA48C92}" srcId="{5F91846E-3C63-C047-B9CF-CB7310200DC7}" destId="{0DF2010D-7B51-4C42-86B9-2C887BBEF342}" srcOrd="0" destOrd="0" parTransId="{EF1B6AA3-CD22-7B4C-8C6D-A2CEBD4DEE01}" sibTransId="{FD0D87A3-3984-6947-92D7-B5D10CD45E36}"/>
    <dgm:cxn modelId="{96905AF0-1461-6449-9527-DE889C938E86}" type="presOf" srcId="{5F91846E-3C63-C047-B9CF-CB7310200DC7}" destId="{9757CC08-F87F-F442-B054-D473EE50B55C}" srcOrd="0" destOrd="0" presId="urn:microsoft.com/office/officeart/2005/8/layout/default"/>
    <dgm:cxn modelId="{FA2E8D15-BFBB-B344-B870-504CC275E7C0}" type="presParOf" srcId="{9757CC08-F87F-F442-B054-D473EE50B55C}" destId="{177AB5AD-9EB1-8B47-8146-3C4290DDC3E1}" srcOrd="0" destOrd="0" presId="urn:microsoft.com/office/officeart/2005/8/layout/default"/>
    <dgm:cxn modelId="{A8097085-BC2C-DF4D-A468-4DFA21C854A3}" type="presParOf" srcId="{9757CC08-F87F-F442-B054-D473EE50B55C}" destId="{4D4414D7-B5BD-AA4F-911D-7FCF085197DC}" srcOrd="1" destOrd="0" presId="urn:microsoft.com/office/officeart/2005/8/layout/default"/>
    <dgm:cxn modelId="{B73D7BE3-202D-C544-9B2E-8AEC6932B3B4}" type="presParOf" srcId="{9757CC08-F87F-F442-B054-D473EE50B55C}" destId="{02364893-92ED-6745-BFD2-B4AB521013ED}" srcOrd="2" destOrd="0" presId="urn:microsoft.com/office/officeart/2005/8/layout/default"/>
    <dgm:cxn modelId="{CA48139B-94AA-E245-B44C-3A93FAF2B9C1}" type="presParOf" srcId="{9757CC08-F87F-F442-B054-D473EE50B55C}" destId="{864F6464-7CA0-FA40-870C-A678869EA896}" srcOrd="3" destOrd="0" presId="urn:microsoft.com/office/officeart/2005/8/layout/default"/>
    <dgm:cxn modelId="{AEE03535-6803-1B40-BC76-00519793819E}" type="presParOf" srcId="{9757CC08-F87F-F442-B054-D473EE50B55C}" destId="{10E2FEB4-797F-284A-8D0C-9B00A48C103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9C810-D9D4-E547-9061-8639F26DFCC8}">
      <dsp:nvSpPr>
        <dsp:cNvPr id="0" name=""/>
        <dsp:cNvSpPr/>
      </dsp:nvSpPr>
      <dsp:spPr>
        <a:xfrm>
          <a:off x="1637094" y="529013"/>
          <a:ext cx="4272370" cy="132226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tr-TR" sz="3000" b="0" i="0" u="none" kern="1200" dirty="0"/>
            <a:t>Var olmayanı hayal etmek</a:t>
          </a:r>
          <a:endParaRPr lang="tr-TR" sz="3000" kern="1200" dirty="0"/>
        </a:p>
      </dsp:txBody>
      <dsp:txXfrm>
        <a:off x="2320673" y="529013"/>
        <a:ext cx="3588791" cy="1322266"/>
      </dsp:txXfrm>
    </dsp:sp>
    <dsp:sp modelId="{C56FB637-B405-8C45-B479-69261FC9E879}">
      <dsp:nvSpPr>
        <dsp:cNvPr id="0" name=""/>
        <dsp:cNvSpPr/>
      </dsp:nvSpPr>
      <dsp:spPr>
        <a:xfrm>
          <a:off x="1637094" y="1851279"/>
          <a:ext cx="4272370" cy="132226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tr-TR" sz="3000" b="0" i="0" u="none" kern="1200" dirty="0"/>
            <a:t>Sezgisel, sezgisel, özgür</a:t>
          </a:r>
          <a:endParaRPr lang="tr-TR" sz="3000" kern="1200" dirty="0"/>
        </a:p>
      </dsp:txBody>
      <dsp:txXfrm>
        <a:off x="2320673" y="1851279"/>
        <a:ext cx="3588791" cy="1322266"/>
      </dsp:txXfrm>
    </dsp:sp>
    <dsp:sp modelId="{44D96601-6E43-9B4D-9561-4CC17DC5522B}">
      <dsp:nvSpPr>
        <dsp:cNvPr id="0" name=""/>
        <dsp:cNvSpPr/>
      </dsp:nvSpPr>
      <dsp:spPr>
        <a:xfrm>
          <a:off x="1637094" y="3173546"/>
          <a:ext cx="4272370" cy="132226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tr-TR" sz="3000" b="0" i="0" u="none" kern="1200" dirty="0"/>
            <a:t>İlhamla doğar</a:t>
          </a:r>
          <a:endParaRPr lang="tr-TR" sz="3000" kern="1200" dirty="0"/>
        </a:p>
      </dsp:txBody>
      <dsp:txXfrm>
        <a:off x="2320673" y="3173546"/>
        <a:ext cx="3588791" cy="1322266"/>
      </dsp:txXfrm>
    </dsp:sp>
    <dsp:sp modelId="{EC6EB04E-D7A0-9B4A-8CE4-0F46EA123358}">
      <dsp:nvSpPr>
        <dsp:cNvPr id="0" name=""/>
        <dsp:cNvSpPr/>
      </dsp:nvSpPr>
      <dsp:spPr>
        <a:xfrm>
          <a:off x="831433" y="1"/>
          <a:ext cx="1321605" cy="132160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tr-TR" sz="1700" kern="1200" dirty="0"/>
            <a:t>Yaratıcılık</a:t>
          </a:r>
        </a:p>
      </dsp:txBody>
      <dsp:txXfrm>
        <a:off x="1024978" y="193546"/>
        <a:ext cx="934515" cy="934515"/>
      </dsp:txXfrm>
    </dsp:sp>
    <dsp:sp modelId="{56546EDD-CED2-5747-9B04-057B5A937324}">
      <dsp:nvSpPr>
        <dsp:cNvPr id="0" name=""/>
        <dsp:cNvSpPr/>
      </dsp:nvSpPr>
      <dsp:spPr>
        <a:xfrm>
          <a:off x="7231071" y="529013"/>
          <a:ext cx="4272370" cy="132226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tr-TR" sz="3000" kern="1200" dirty="0"/>
            <a:t>Hayal edilenin uygulanabilir hâli</a:t>
          </a:r>
        </a:p>
      </dsp:txBody>
      <dsp:txXfrm>
        <a:off x="7914650" y="529013"/>
        <a:ext cx="3588791" cy="1322266"/>
      </dsp:txXfrm>
    </dsp:sp>
    <dsp:sp modelId="{28323CA2-8497-3C47-82CE-7983BAA95E76}">
      <dsp:nvSpPr>
        <dsp:cNvPr id="0" name=""/>
        <dsp:cNvSpPr/>
      </dsp:nvSpPr>
      <dsp:spPr>
        <a:xfrm>
          <a:off x="7231071" y="1851279"/>
          <a:ext cx="4272370" cy="1322266"/>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tr-TR" sz="3000" kern="1200" dirty="0"/>
            <a:t>Planlı, süreçli, değer odaklı</a:t>
          </a:r>
        </a:p>
      </dsp:txBody>
      <dsp:txXfrm>
        <a:off x="7914650" y="1851279"/>
        <a:ext cx="3588791" cy="1322266"/>
      </dsp:txXfrm>
    </dsp:sp>
    <dsp:sp modelId="{927EFEC4-C038-B740-A104-E73DC3050A21}">
      <dsp:nvSpPr>
        <dsp:cNvPr id="0" name=""/>
        <dsp:cNvSpPr/>
      </dsp:nvSpPr>
      <dsp:spPr>
        <a:xfrm>
          <a:off x="7231071" y="3173546"/>
          <a:ext cx="4272370" cy="132226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tr-TR" sz="3000" b="0" i="0" u="none" kern="1200"/>
            <a:t>Sistemle yaşar</a:t>
          </a:r>
          <a:endParaRPr lang="tr-TR" sz="3000" kern="1200" dirty="0"/>
        </a:p>
      </dsp:txBody>
      <dsp:txXfrm>
        <a:off x="7914650" y="3173546"/>
        <a:ext cx="3588791" cy="1322266"/>
      </dsp:txXfrm>
    </dsp:sp>
    <dsp:sp modelId="{421BA5A6-6A15-554A-BB77-FF7F42892138}">
      <dsp:nvSpPr>
        <dsp:cNvPr id="0" name=""/>
        <dsp:cNvSpPr/>
      </dsp:nvSpPr>
      <dsp:spPr>
        <a:xfrm>
          <a:off x="6425421" y="1"/>
          <a:ext cx="1321605" cy="132160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tr-TR" sz="1700" kern="1200" dirty="0"/>
            <a:t>Yenilikçilik</a:t>
          </a:r>
        </a:p>
      </dsp:txBody>
      <dsp:txXfrm>
        <a:off x="6618966" y="193546"/>
        <a:ext cx="934515" cy="934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66318-C869-EA42-A187-6439D2BD2372}">
      <dsp:nvSpPr>
        <dsp:cNvPr id="0" name=""/>
        <dsp:cNvSpPr/>
      </dsp:nvSpPr>
      <dsp:spPr>
        <a:xfrm>
          <a:off x="3508" y="206419"/>
          <a:ext cx="2783136" cy="16698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tr-TR" sz="2700" kern="1200" dirty="0"/>
            <a:t>🚀 Hızlı değişim çağında ayakta kalmak</a:t>
          </a:r>
        </a:p>
      </dsp:txBody>
      <dsp:txXfrm>
        <a:off x="3508" y="206419"/>
        <a:ext cx="2783136" cy="1669882"/>
      </dsp:txXfrm>
    </dsp:sp>
    <dsp:sp modelId="{5B7B356A-D4B0-6E49-B440-38B43E6416D9}">
      <dsp:nvSpPr>
        <dsp:cNvPr id="0" name=""/>
        <dsp:cNvSpPr/>
      </dsp:nvSpPr>
      <dsp:spPr>
        <a:xfrm>
          <a:off x="3064958" y="206419"/>
          <a:ext cx="2783136" cy="166988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tr-TR" sz="2700" kern="1200"/>
            <a:t>💡 Farklı düşünmek = Fark yaratmak</a:t>
          </a:r>
        </a:p>
      </dsp:txBody>
      <dsp:txXfrm>
        <a:off x="3064958" y="206419"/>
        <a:ext cx="2783136" cy="1669882"/>
      </dsp:txXfrm>
    </dsp:sp>
    <dsp:sp modelId="{0AF85D06-4B98-534B-A8A2-363224C9C97C}">
      <dsp:nvSpPr>
        <dsp:cNvPr id="0" name=""/>
        <dsp:cNvSpPr/>
      </dsp:nvSpPr>
      <dsp:spPr>
        <a:xfrm>
          <a:off x="6126408" y="206419"/>
          <a:ext cx="2783136" cy="16698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tr-TR" sz="2700" kern="1200"/>
            <a:t>🔄 Sorun çözmede alternatifler geliştirmek</a:t>
          </a:r>
        </a:p>
      </dsp:txBody>
      <dsp:txXfrm>
        <a:off x="6126408" y="206419"/>
        <a:ext cx="2783136" cy="1669882"/>
      </dsp:txXfrm>
    </dsp:sp>
    <dsp:sp modelId="{A924D525-41B7-D64B-9901-2CA405B0BC44}">
      <dsp:nvSpPr>
        <dsp:cNvPr id="0" name=""/>
        <dsp:cNvSpPr/>
      </dsp:nvSpPr>
      <dsp:spPr>
        <a:xfrm>
          <a:off x="9187859" y="206419"/>
          <a:ext cx="2783136" cy="16698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tr-TR" sz="2700" kern="1200"/>
            <a:t>💥 Ezber bozan fikirlerle rekabetçi olmak</a:t>
          </a:r>
        </a:p>
      </dsp:txBody>
      <dsp:txXfrm>
        <a:off x="9187859" y="206419"/>
        <a:ext cx="2783136" cy="16698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6BB21-A8E0-D649-AD18-E205E827EFC0}">
      <dsp:nvSpPr>
        <dsp:cNvPr id="0" name=""/>
        <dsp:cNvSpPr/>
      </dsp:nvSpPr>
      <dsp:spPr>
        <a:xfrm>
          <a:off x="4518" y="0"/>
          <a:ext cx="5175646" cy="3200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tr-TR" sz="2200" kern="1200"/>
            <a:t>Belirsizlik</a:t>
          </a:r>
          <a:br>
            <a:rPr lang="tr-TR" sz="2200" kern="1200"/>
          </a:br>
          <a:br>
            <a:rPr lang="tr-TR" sz="2200" kern="1200"/>
          </a:br>
          <a:r>
            <a:rPr lang="tr-TR" sz="1400" kern="1200"/>
            <a:t>Riski Minimize Etme Eğilimi</a:t>
          </a:r>
          <a:endParaRPr lang="tr-TR" sz="2200" kern="1200"/>
        </a:p>
      </dsp:txBody>
      <dsp:txXfrm>
        <a:off x="4518" y="1280160"/>
        <a:ext cx="5175646" cy="1280160"/>
      </dsp:txXfrm>
    </dsp:sp>
    <dsp:sp modelId="{15B0AD86-0770-3447-9F95-F52C3785E714}">
      <dsp:nvSpPr>
        <dsp:cNvPr id="0" name=""/>
        <dsp:cNvSpPr/>
      </dsp:nvSpPr>
      <dsp:spPr>
        <a:xfrm>
          <a:off x="2059475" y="192024"/>
          <a:ext cx="1065733" cy="1065733"/>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B1F28-809D-1D4C-A743-99B4ACB05199}">
      <dsp:nvSpPr>
        <dsp:cNvPr id="0" name=""/>
        <dsp:cNvSpPr/>
      </dsp:nvSpPr>
      <dsp:spPr>
        <a:xfrm>
          <a:off x="5335434" y="0"/>
          <a:ext cx="5175646" cy="32004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kern="1200"/>
            <a:t>Risk</a:t>
          </a:r>
          <a:br>
            <a:rPr lang="tr-TR" sz="1800" kern="1200"/>
          </a:br>
          <a:br>
            <a:rPr lang="tr-TR" sz="1800" kern="1200"/>
          </a:br>
          <a:r>
            <a:rPr lang="tr-TR" sz="1200" kern="1200"/>
            <a:t>Faydayı maksimize etme Eğilimi</a:t>
          </a:r>
          <a:endParaRPr lang="tr-TR" sz="1800" kern="1200"/>
        </a:p>
      </dsp:txBody>
      <dsp:txXfrm>
        <a:off x="5335434" y="1280160"/>
        <a:ext cx="5175646" cy="1280160"/>
      </dsp:txXfrm>
    </dsp:sp>
    <dsp:sp modelId="{B9F8D669-3CBD-4F41-8F55-C088F7431C00}">
      <dsp:nvSpPr>
        <dsp:cNvPr id="0" name=""/>
        <dsp:cNvSpPr/>
      </dsp:nvSpPr>
      <dsp:spPr>
        <a:xfrm>
          <a:off x="7390390" y="192024"/>
          <a:ext cx="1065733" cy="1065733"/>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74FFA0-9932-F042-BD73-E9FD6415AE80}">
      <dsp:nvSpPr>
        <dsp:cNvPr id="0" name=""/>
        <dsp:cNvSpPr/>
      </dsp:nvSpPr>
      <dsp:spPr>
        <a:xfrm>
          <a:off x="420623" y="2560320"/>
          <a:ext cx="9674351" cy="480060"/>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8180-EB1A-7F42-A4BB-71522F32A23A}">
      <dsp:nvSpPr>
        <dsp:cNvPr id="0" name=""/>
        <dsp:cNvSpPr/>
      </dsp:nvSpPr>
      <dsp:spPr>
        <a:xfrm>
          <a:off x="1153096" y="1743234"/>
          <a:ext cx="2160370" cy="14409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90000"/>
            </a:lnSpc>
            <a:spcBef>
              <a:spcPct val="0"/>
            </a:spcBef>
            <a:spcAft>
              <a:spcPct val="35000"/>
            </a:spcAft>
            <a:buNone/>
          </a:pPr>
          <a:r>
            <a:rPr lang="tr-TR" sz="2100" kern="1200" dirty="0"/>
            <a:t>Doğru işe odaklanmak</a:t>
          </a:r>
        </a:p>
      </dsp:txBody>
      <dsp:txXfrm>
        <a:off x="1498755" y="1743234"/>
        <a:ext cx="1814711" cy="1440967"/>
      </dsp:txXfrm>
    </dsp:sp>
    <dsp:sp modelId="{B4130B99-B3A2-2643-A367-B7069D2CC18A}">
      <dsp:nvSpPr>
        <dsp:cNvPr id="0" name=""/>
        <dsp:cNvSpPr/>
      </dsp:nvSpPr>
      <dsp:spPr>
        <a:xfrm>
          <a:off x="898" y="1167136"/>
          <a:ext cx="1440246" cy="144024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tr-TR" sz="1900" kern="1200" dirty="0"/>
            <a:t>Etkinlik</a:t>
          </a:r>
        </a:p>
      </dsp:txBody>
      <dsp:txXfrm>
        <a:off x="211817" y="1378055"/>
        <a:ext cx="1018408" cy="1018408"/>
      </dsp:txXfrm>
    </dsp:sp>
    <dsp:sp modelId="{D12E80B7-CE82-0B41-A0CD-C7DC14DCA7EA}">
      <dsp:nvSpPr>
        <dsp:cNvPr id="0" name=""/>
        <dsp:cNvSpPr/>
      </dsp:nvSpPr>
      <dsp:spPr>
        <a:xfrm>
          <a:off x="4753713" y="1743234"/>
          <a:ext cx="2160370" cy="144096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90000"/>
            </a:lnSpc>
            <a:spcBef>
              <a:spcPct val="0"/>
            </a:spcBef>
            <a:spcAft>
              <a:spcPct val="35000"/>
            </a:spcAft>
            <a:buNone/>
          </a:pPr>
          <a:r>
            <a:rPr lang="tr-TR" sz="2100" b="0" i="0" u="none" kern="1200" dirty="0"/>
            <a:t>İşi daha az kaynakla yapmak</a:t>
          </a:r>
          <a:endParaRPr lang="tr-TR" sz="2100" kern="1200" dirty="0"/>
        </a:p>
      </dsp:txBody>
      <dsp:txXfrm>
        <a:off x="5099372" y="1743234"/>
        <a:ext cx="1814711" cy="1440967"/>
      </dsp:txXfrm>
    </dsp:sp>
    <dsp:sp modelId="{1367668B-1045-7745-881E-A3B115048443}">
      <dsp:nvSpPr>
        <dsp:cNvPr id="0" name=""/>
        <dsp:cNvSpPr/>
      </dsp:nvSpPr>
      <dsp:spPr>
        <a:xfrm>
          <a:off x="3601515" y="1167136"/>
          <a:ext cx="1440246" cy="144024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tr-TR" sz="1900" b="0" i="0" u="none" kern="1200" dirty="0"/>
            <a:t>Verimlilik</a:t>
          </a:r>
          <a:endParaRPr lang="tr-TR" sz="1900" kern="1200" dirty="0"/>
        </a:p>
      </dsp:txBody>
      <dsp:txXfrm>
        <a:off x="3812434" y="1378055"/>
        <a:ext cx="1018408" cy="1018408"/>
      </dsp:txXfrm>
    </dsp:sp>
    <dsp:sp modelId="{7741C87D-DC30-F842-B125-403F0930D615}">
      <dsp:nvSpPr>
        <dsp:cNvPr id="0" name=""/>
        <dsp:cNvSpPr/>
      </dsp:nvSpPr>
      <dsp:spPr>
        <a:xfrm>
          <a:off x="8354330" y="1743234"/>
          <a:ext cx="2160370" cy="144096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90000"/>
            </a:lnSpc>
            <a:spcBef>
              <a:spcPct val="0"/>
            </a:spcBef>
            <a:spcAft>
              <a:spcPct val="35000"/>
            </a:spcAft>
            <a:buNone/>
          </a:pPr>
          <a:r>
            <a:rPr lang="tr-TR" sz="2100" b="0" i="0" u="none" kern="1200"/>
            <a:t>Etkin ve verimli olmayı aynı anda başarmak</a:t>
          </a:r>
          <a:endParaRPr lang="tr-TR" sz="2100" kern="1200" dirty="0"/>
        </a:p>
      </dsp:txBody>
      <dsp:txXfrm>
        <a:off x="8699990" y="1743234"/>
        <a:ext cx="1814711" cy="1440967"/>
      </dsp:txXfrm>
    </dsp:sp>
    <dsp:sp modelId="{D5E7BE6E-DF4D-2047-984C-F7EBC8ECCB29}">
      <dsp:nvSpPr>
        <dsp:cNvPr id="0" name=""/>
        <dsp:cNvSpPr/>
      </dsp:nvSpPr>
      <dsp:spPr>
        <a:xfrm>
          <a:off x="7202133" y="1167136"/>
          <a:ext cx="1440246" cy="14402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tr-TR" sz="1900" b="0" i="0" u="none" kern="1200" dirty="0"/>
            <a:t>Stratejik Üretkenlik</a:t>
          </a:r>
          <a:endParaRPr lang="tr-TR" sz="1900" kern="1200" dirty="0"/>
        </a:p>
      </dsp:txBody>
      <dsp:txXfrm>
        <a:off x="7413052" y="1378055"/>
        <a:ext cx="1018408" cy="10184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14C5C-0C90-CC4D-B2E3-1DE6850FC163}">
      <dsp:nvSpPr>
        <dsp:cNvPr id="0" name=""/>
        <dsp:cNvSpPr/>
      </dsp:nvSpPr>
      <dsp:spPr>
        <a:xfrm>
          <a:off x="106541" y="91238"/>
          <a:ext cx="2628033" cy="262803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tr-TR" sz="3300" kern="1200"/>
            <a:t>Stratejik Hedefler</a:t>
          </a:r>
        </a:p>
      </dsp:txBody>
      <dsp:txXfrm>
        <a:off x="473519" y="401139"/>
        <a:ext cx="1515262" cy="2008230"/>
      </dsp:txXfrm>
    </dsp:sp>
    <dsp:sp modelId="{F3A3D181-EB37-BA41-A1E9-D9946EEB6EFB}">
      <dsp:nvSpPr>
        <dsp:cNvPr id="0" name=""/>
        <dsp:cNvSpPr/>
      </dsp:nvSpPr>
      <dsp:spPr>
        <a:xfrm>
          <a:off x="2000619" y="91238"/>
          <a:ext cx="2628033" cy="262803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tr-TR" sz="3300" kern="1200"/>
            <a:t>Liderlik</a:t>
          </a:r>
        </a:p>
      </dsp:txBody>
      <dsp:txXfrm>
        <a:off x="2746413" y="401139"/>
        <a:ext cx="1515262" cy="20082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77301-AE9B-5F4E-A881-47E15784F6C9}">
      <dsp:nvSpPr>
        <dsp:cNvPr id="0" name=""/>
        <dsp:cNvSpPr/>
      </dsp:nvSpPr>
      <dsp:spPr>
        <a:xfrm>
          <a:off x="0" y="637209"/>
          <a:ext cx="5257800"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7D363-D40C-5048-9768-91DD68A831D3}">
      <dsp:nvSpPr>
        <dsp:cNvPr id="0" name=""/>
        <dsp:cNvSpPr/>
      </dsp:nvSpPr>
      <dsp:spPr>
        <a:xfrm>
          <a:off x="262890" y="327249"/>
          <a:ext cx="3680460"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marL="0" lvl="0" indent="0" algn="l" defTabSz="933450">
            <a:lnSpc>
              <a:spcPct val="90000"/>
            </a:lnSpc>
            <a:spcBef>
              <a:spcPct val="0"/>
            </a:spcBef>
            <a:spcAft>
              <a:spcPct val="35000"/>
            </a:spcAft>
            <a:buNone/>
          </a:pPr>
          <a:r>
            <a:rPr lang="tr-TR" sz="2100" kern="1200"/>
            <a:t>Rol netliği ve hedef uyumu</a:t>
          </a:r>
        </a:p>
      </dsp:txBody>
      <dsp:txXfrm>
        <a:off x="293152" y="357511"/>
        <a:ext cx="3619936" cy="559396"/>
      </dsp:txXfrm>
    </dsp:sp>
    <dsp:sp modelId="{E9E8606C-2712-614D-A8FD-33266696B08F}">
      <dsp:nvSpPr>
        <dsp:cNvPr id="0" name=""/>
        <dsp:cNvSpPr/>
      </dsp:nvSpPr>
      <dsp:spPr>
        <a:xfrm>
          <a:off x="0" y="1589769"/>
          <a:ext cx="5257800"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BEFABF-9C07-CD49-9BB9-5FDD9C0BF1F6}">
      <dsp:nvSpPr>
        <dsp:cNvPr id="0" name=""/>
        <dsp:cNvSpPr/>
      </dsp:nvSpPr>
      <dsp:spPr>
        <a:xfrm>
          <a:off x="262890" y="1279809"/>
          <a:ext cx="3680460"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marL="0" lvl="0" indent="0" algn="l" defTabSz="933450">
            <a:lnSpc>
              <a:spcPct val="90000"/>
            </a:lnSpc>
            <a:spcBef>
              <a:spcPct val="0"/>
            </a:spcBef>
            <a:spcAft>
              <a:spcPct val="35000"/>
            </a:spcAft>
            <a:buNone/>
          </a:pPr>
          <a:r>
            <a:rPr lang="tr-TR" sz="2100" kern="1200"/>
            <a:t>Ekip içi zaman kullanımı analizi</a:t>
          </a:r>
        </a:p>
      </dsp:txBody>
      <dsp:txXfrm>
        <a:off x="293152" y="1310071"/>
        <a:ext cx="3619936" cy="559396"/>
      </dsp:txXfrm>
    </dsp:sp>
    <dsp:sp modelId="{8BF26D09-C852-8D41-A688-DC0B7307449C}">
      <dsp:nvSpPr>
        <dsp:cNvPr id="0" name=""/>
        <dsp:cNvSpPr/>
      </dsp:nvSpPr>
      <dsp:spPr>
        <a:xfrm>
          <a:off x="0" y="2542329"/>
          <a:ext cx="5257800"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9FA378-5F6A-2149-B4AF-448B3BFE179C}">
      <dsp:nvSpPr>
        <dsp:cNvPr id="0" name=""/>
        <dsp:cNvSpPr/>
      </dsp:nvSpPr>
      <dsp:spPr>
        <a:xfrm>
          <a:off x="262890" y="2232369"/>
          <a:ext cx="3680460"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marL="0" lvl="0" indent="0" algn="l" defTabSz="933450">
            <a:lnSpc>
              <a:spcPct val="90000"/>
            </a:lnSpc>
            <a:spcBef>
              <a:spcPct val="0"/>
            </a:spcBef>
            <a:spcAft>
              <a:spcPct val="35000"/>
            </a:spcAft>
            <a:buNone/>
          </a:pPr>
          <a:r>
            <a:rPr lang="tr-TR" sz="2100" kern="1200"/>
            <a:t>Delegasyon kültürü</a:t>
          </a:r>
        </a:p>
      </dsp:txBody>
      <dsp:txXfrm>
        <a:off x="293152" y="2262631"/>
        <a:ext cx="3619936" cy="559396"/>
      </dsp:txXfrm>
    </dsp:sp>
    <dsp:sp modelId="{D2CB4BB7-D7EB-0847-A51B-F6E4C8D2F3A3}">
      <dsp:nvSpPr>
        <dsp:cNvPr id="0" name=""/>
        <dsp:cNvSpPr/>
      </dsp:nvSpPr>
      <dsp:spPr>
        <a:xfrm>
          <a:off x="0" y="3494889"/>
          <a:ext cx="5257800"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D246EC-C41C-FB4E-A642-FF374DBD791F}">
      <dsp:nvSpPr>
        <dsp:cNvPr id="0" name=""/>
        <dsp:cNvSpPr/>
      </dsp:nvSpPr>
      <dsp:spPr>
        <a:xfrm>
          <a:off x="262890" y="3184928"/>
          <a:ext cx="3680460"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113" tIns="0" rIns="139113" bIns="0" numCol="1" spcCol="1270" anchor="ctr" anchorCtr="0">
          <a:noAutofit/>
        </a:bodyPr>
        <a:lstStyle/>
        <a:p>
          <a:pPr marL="0" lvl="0" indent="0" algn="l" defTabSz="933450">
            <a:lnSpc>
              <a:spcPct val="90000"/>
            </a:lnSpc>
            <a:spcBef>
              <a:spcPct val="0"/>
            </a:spcBef>
            <a:spcAft>
              <a:spcPct val="35000"/>
            </a:spcAft>
            <a:buNone/>
          </a:pPr>
          <a:r>
            <a:rPr lang="tr-TR" sz="2100" kern="1200"/>
            <a:t>Aşırı iş yükü = Stratejik kayıplar</a:t>
          </a:r>
        </a:p>
      </dsp:txBody>
      <dsp:txXfrm>
        <a:off x="293152" y="3215190"/>
        <a:ext cx="3619936" cy="5593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D6B23-0676-4741-9ACD-2C22CAF5D2CF}">
      <dsp:nvSpPr>
        <dsp:cNvPr id="0" name=""/>
        <dsp:cNvSpPr/>
      </dsp:nvSpPr>
      <dsp:spPr>
        <a:xfrm>
          <a:off x="0" y="650409"/>
          <a:ext cx="10515599" cy="867212"/>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8BBAFA-FD39-A647-BCD1-2B5972907DEE}">
      <dsp:nvSpPr>
        <dsp:cNvPr id="0" name=""/>
        <dsp:cNvSpPr/>
      </dsp:nvSpPr>
      <dsp:spPr>
        <a:xfrm>
          <a:off x="4621" y="0"/>
          <a:ext cx="3049934" cy="86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tr-TR" sz="1600" kern="1200"/>
            <a:t>Her birimin katkısı stratejik hedeflere bağlanmalı</a:t>
          </a:r>
          <a:endParaRPr lang="tr-TR" sz="1600" kern="1200" dirty="0"/>
        </a:p>
      </dsp:txBody>
      <dsp:txXfrm>
        <a:off x="4621" y="0"/>
        <a:ext cx="3049934" cy="867212"/>
      </dsp:txXfrm>
    </dsp:sp>
    <dsp:sp modelId="{F4A053C9-E46A-2949-A326-D01A1F00DCED}">
      <dsp:nvSpPr>
        <dsp:cNvPr id="0" name=""/>
        <dsp:cNvSpPr/>
      </dsp:nvSpPr>
      <dsp:spPr>
        <a:xfrm>
          <a:off x="1421186" y="975613"/>
          <a:ext cx="216803" cy="2168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30A4C7-6E36-4C4D-8095-22EF9A95954F}">
      <dsp:nvSpPr>
        <dsp:cNvPr id="0" name=""/>
        <dsp:cNvSpPr/>
      </dsp:nvSpPr>
      <dsp:spPr>
        <a:xfrm>
          <a:off x="3207052" y="1300818"/>
          <a:ext cx="3049934" cy="86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tr-TR" sz="1600" kern="1200"/>
            <a:t>Bireysel performans göstergeleri stratejik sonuçlara hizalanmalı</a:t>
          </a:r>
        </a:p>
      </dsp:txBody>
      <dsp:txXfrm>
        <a:off x="3207052" y="1300818"/>
        <a:ext cx="3049934" cy="867212"/>
      </dsp:txXfrm>
    </dsp:sp>
    <dsp:sp modelId="{C185F12A-0106-D544-A5D6-96B48EE9CB25}">
      <dsp:nvSpPr>
        <dsp:cNvPr id="0" name=""/>
        <dsp:cNvSpPr/>
      </dsp:nvSpPr>
      <dsp:spPr>
        <a:xfrm>
          <a:off x="4623618" y="975613"/>
          <a:ext cx="216803" cy="2168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FA07A-7185-B547-BB3F-3C45072396B7}">
      <dsp:nvSpPr>
        <dsp:cNvPr id="0" name=""/>
        <dsp:cNvSpPr/>
      </dsp:nvSpPr>
      <dsp:spPr>
        <a:xfrm>
          <a:off x="6409483" y="0"/>
          <a:ext cx="3049934" cy="867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tr-TR" sz="1600" kern="1200"/>
            <a:t>Karar süreçlerine çoklu ekipler dâhil edilmeli</a:t>
          </a:r>
        </a:p>
      </dsp:txBody>
      <dsp:txXfrm>
        <a:off x="6409483" y="0"/>
        <a:ext cx="3049934" cy="867212"/>
      </dsp:txXfrm>
    </dsp:sp>
    <dsp:sp modelId="{B9B165B6-087D-974F-A338-303DF9BE4080}">
      <dsp:nvSpPr>
        <dsp:cNvPr id="0" name=""/>
        <dsp:cNvSpPr/>
      </dsp:nvSpPr>
      <dsp:spPr>
        <a:xfrm>
          <a:off x="7826049" y="975613"/>
          <a:ext cx="216803" cy="2168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6D35F-5F1C-644D-8B87-78AEFA80DFBD}">
      <dsp:nvSpPr>
        <dsp:cNvPr id="0" name=""/>
        <dsp:cNvSpPr/>
      </dsp:nvSpPr>
      <dsp:spPr>
        <a:xfrm>
          <a:off x="2209918" y="407"/>
          <a:ext cx="1904925" cy="11429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a:t>Fikir söyleme özgürlüğü</a:t>
          </a:r>
        </a:p>
      </dsp:txBody>
      <dsp:txXfrm>
        <a:off x="2209918" y="407"/>
        <a:ext cx="1904925" cy="1142955"/>
      </dsp:txXfrm>
    </dsp:sp>
    <dsp:sp modelId="{E87A74E2-82CE-7848-943C-3BCF89C260BA}">
      <dsp:nvSpPr>
        <dsp:cNvPr id="0" name=""/>
        <dsp:cNvSpPr/>
      </dsp:nvSpPr>
      <dsp:spPr>
        <a:xfrm>
          <a:off x="4305336" y="407"/>
          <a:ext cx="1904925" cy="114295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Belirsizliğin değil, sorumluluğun paylaşımı</a:t>
          </a:r>
        </a:p>
      </dsp:txBody>
      <dsp:txXfrm>
        <a:off x="4305336" y="407"/>
        <a:ext cx="1904925" cy="1142955"/>
      </dsp:txXfrm>
    </dsp:sp>
    <dsp:sp modelId="{4BF3AA1B-81BC-B247-8700-43672E2F5AA6}">
      <dsp:nvSpPr>
        <dsp:cNvPr id="0" name=""/>
        <dsp:cNvSpPr/>
      </dsp:nvSpPr>
      <dsp:spPr>
        <a:xfrm>
          <a:off x="6400754" y="407"/>
          <a:ext cx="1904925" cy="11429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a:t>Açık geribildirim döngüsü</a:t>
          </a:r>
        </a:p>
      </dsp:txBody>
      <dsp:txXfrm>
        <a:off x="6400754" y="407"/>
        <a:ext cx="1904925" cy="1142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96125-05C8-1F4B-81C4-680FCBFBC83F}">
      <dsp:nvSpPr>
        <dsp:cNvPr id="0" name=""/>
        <dsp:cNvSpPr/>
      </dsp:nvSpPr>
      <dsp:spPr>
        <a:xfrm>
          <a:off x="0" y="130139"/>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tr-TR" sz="3600" b="0" i="0" u="none" kern="1200" dirty="0"/>
            <a:t>Yaratıcılık</a:t>
          </a:r>
          <a:endParaRPr lang="tr-TR" sz="3600" kern="1200" dirty="0"/>
        </a:p>
        <a:p>
          <a:pPr marL="285750" lvl="1" indent="-285750" algn="l" defTabSz="1244600">
            <a:lnSpc>
              <a:spcPct val="90000"/>
            </a:lnSpc>
            <a:spcBef>
              <a:spcPct val="0"/>
            </a:spcBef>
            <a:spcAft>
              <a:spcPct val="15000"/>
            </a:spcAft>
            <a:buNone/>
          </a:pPr>
          <a:r>
            <a:rPr lang="tr-TR" sz="2800" kern="1200" dirty="0"/>
            <a:t>Yeni bir fikir veya yaklaşım üretme</a:t>
          </a:r>
        </a:p>
      </dsp:txBody>
      <dsp:txXfrm>
        <a:off x="0" y="130139"/>
        <a:ext cx="3286125" cy="1971675"/>
      </dsp:txXfrm>
    </dsp:sp>
    <dsp:sp modelId="{BD826CFA-E710-E146-BCD6-BBC3FA0EF48D}">
      <dsp:nvSpPr>
        <dsp:cNvPr id="0" name=""/>
        <dsp:cNvSpPr/>
      </dsp:nvSpPr>
      <dsp:spPr>
        <a:xfrm>
          <a:off x="3614737" y="130139"/>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tr-TR" sz="3600" b="0" i="0" u="none" kern="1200" dirty="0"/>
            <a:t>Yenilikçilik</a:t>
          </a:r>
          <a:endParaRPr lang="tr-TR" sz="3600" kern="1200" dirty="0"/>
        </a:p>
        <a:p>
          <a:pPr marL="285750" lvl="1" indent="-285750" algn="l" defTabSz="1244600">
            <a:lnSpc>
              <a:spcPct val="90000"/>
            </a:lnSpc>
            <a:spcBef>
              <a:spcPct val="0"/>
            </a:spcBef>
            <a:spcAft>
              <a:spcPct val="15000"/>
            </a:spcAft>
            <a:buNone/>
          </a:pPr>
          <a:r>
            <a:rPr lang="tr-TR" sz="2800" kern="1200" dirty="0"/>
            <a:t>Yeni bir ürün/hizmet geliştirme eğilimi</a:t>
          </a:r>
        </a:p>
      </dsp:txBody>
      <dsp:txXfrm>
        <a:off x="3614737" y="130139"/>
        <a:ext cx="3286125" cy="1971675"/>
      </dsp:txXfrm>
    </dsp:sp>
    <dsp:sp modelId="{CEFA6C84-F5D4-724C-BDAA-6C99A86E7498}">
      <dsp:nvSpPr>
        <dsp:cNvPr id="0" name=""/>
        <dsp:cNvSpPr/>
      </dsp:nvSpPr>
      <dsp:spPr>
        <a:xfrm>
          <a:off x="7229475" y="130139"/>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tr-TR" sz="3600" b="0" i="0" u="none" kern="1200" dirty="0"/>
            <a:t>İnovasyon</a:t>
          </a:r>
          <a:endParaRPr lang="tr-TR" sz="3600" kern="1200" dirty="0"/>
        </a:p>
        <a:p>
          <a:pPr marL="285750" lvl="1" indent="-285750" algn="l" defTabSz="1244600">
            <a:lnSpc>
              <a:spcPct val="90000"/>
            </a:lnSpc>
            <a:spcBef>
              <a:spcPct val="0"/>
            </a:spcBef>
            <a:spcAft>
              <a:spcPct val="15000"/>
            </a:spcAft>
            <a:buNone/>
          </a:pPr>
          <a:r>
            <a:rPr lang="tr-TR" sz="2800" kern="1200"/>
            <a:t>Değer yaratan yenilik</a:t>
          </a:r>
          <a:endParaRPr lang="tr-TR" sz="2800" kern="1200" dirty="0"/>
        </a:p>
      </dsp:txBody>
      <dsp:txXfrm>
        <a:off x="7229475" y="130139"/>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C5B0F-9D18-48B0-B0B1-58174ABDBDC4}">
      <dsp:nvSpPr>
        <dsp:cNvPr id="0" name=""/>
        <dsp:cNvSpPr/>
      </dsp:nvSpPr>
      <dsp:spPr>
        <a:xfrm>
          <a:off x="3880490" y="0"/>
          <a:ext cx="1299416" cy="559693"/>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Üretici</a:t>
          </a:r>
        </a:p>
      </dsp:txBody>
      <dsp:txXfrm>
        <a:off x="3896883" y="16393"/>
        <a:ext cx="1266630" cy="526907"/>
      </dsp:txXfrm>
    </dsp:sp>
    <dsp:sp modelId="{15DE755B-0FB4-4E25-9D79-31B28DBDCBC1}">
      <dsp:nvSpPr>
        <dsp:cNvPr id="0" name=""/>
        <dsp:cNvSpPr/>
      </dsp:nvSpPr>
      <dsp:spPr>
        <a:xfrm>
          <a:off x="5335692" y="0"/>
          <a:ext cx="1299416" cy="559693"/>
        </a:xfrm>
        <a:prstGeom prst="roundRect">
          <a:avLst>
            <a:gd name="adj" fmla="val 1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Müşteri</a:t>
          </a:r>
        </a:p>
      </dsp:txBody>
      <dsp:txXfrm>
        <a:off x="5352085" y="16393"/>
        <a:ext cx="1266630" cy="526907"/>
      </dsp:txXfrm>
    </dsp:sp>
    <dsp:sp modelId="{B5BA8EC4-C4AF-4BCE-B0D5-6C2A7B24809E}">
      <dsp:nvSpPr>
        <dsp:cNvPr id="0" name=""/>
        <dsp:cNvSpPr/>
      </dsp:nvSpPr>
      <dsp:spPr>
        <a:xfrm>
          <a:off x="5047914" y="2378696"/>
          <a:ext cx="419769" cy="419769"/>
        </a:xfrm>
        <a:prstGeom prst="triangle">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49B36F0B-F6A9-4E1F-ABF5-3A3F49879279}">
      <dsp:nvSpPr>
        <dsp:cNvPr id="0" name=""/>
        <dsp:cNvSpPr/>
      </dsp:nvSpPr>
      <dsp:spPr>
        <a:xfrm>
          <a:off x="3100879" y="2202952"/>
          <a:ext cx="4313840" cy="170146"/>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F43284C-EDC6-4DE9-A602-4C20ADBC45A4}">
      <dsp:nvSpPr>
        <dsp:cNvPr id="0" name=""/>
        <dsp:cNvSpPr/>
      </dsp:nvSpPr>
      <dsp:spPr>
        <a:xfrm>
          <a:off x="6453128" y="1433914"/>
          <a:ext cx="1052541" cy="716407"/>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Minimum Fiyat</a:t>
          </a:r>
        </a:p>
      </dsp:txBody>
      <dsp:txXfrm>
        <a:off x="6488100" y="1468886"/>
        <a:ext cx="982597" cy="646463"/>
      </dsp:txXfrm>
    </dsp:sp>
    <dsp:sp modelId="{FC01FE11-AAC0-4BD5-B8D0-F15EAC866795}">
      <dsp:nvSpPr>
        <dsp:cNvPr id="0" name=""/>
        <dsp:cNvSpPr/>
      </dsp:nvSpPr>
      <dsp:spPr>
        <a:xfrm>
          <a:off x="6453128" y="683925"/>
          <a:ext cx="1052541" cy="716407"/>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Maksimum  Fayda</a:t>
          </a:r>
        </a:p>
      </dsp:txBody>
      <dsp:txXfrm>
        <a:off x="6488100" y="718897"/>
        <a:ext cx="982597" cy="646463"/>
      </dsp:txXfrm>
    </dsp:sp>
    <dsp:sp modelId="{151199A2-E1F0-4152-A922-3CD69F251E2D}">
      <dsp:nvSpPr>
        <dsp:cNvPr id="0" name=""/>
        <dsp:cNvSpPr/>
      </dsp:nvSpPr>
      <dsp:spPr>
        <a:xfrm>
          <a:off x="3042409" y="1433914"/>
          <a:ext cx="1052541" cy="716407"/>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Minimum Maliyet</a:t>
          </a:r>
        </a:p>
      </dsp:txBody>
      <dsp:txXfrm>
        <a:off x="3077381" y="1468886"/>
        <a:ext cx="982597" cy="646463"/>
      </dsp:txXfrm>
    </dsp:sp>
    <dsp:sp modelId="{85D80FEF-B699-4561-8654-6979471CF5C4}">
      <dsp:nvSpPr>
        <dsp:cNvPr id="0" name=""/>
        <dsp:cNvSpPr/>
      </dsp:nvSpPr>
      <dsp:spPr>
        <a:xfrm>
          <a:off x="3042409" y="683925"/>
          <a:ext cx="1052541" cy="716407"/>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kern="1200" dirty="0"/>
            <a:t>Maksimum Kar</a:t>
          </a:r>
        </a:p>
      </dsp:txBody>
      <dsp:txXfrm>
        <a:off x="3077381" y="718897"/>
        <a:ext cx="982597" cy="646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AC05C-9EEF-7B4B-8C2A-4EEDA32C1DF2}">
      <dsp:nvSpPr>
        <dsp:cNvPr id="0" name=""/>
        <dsp:cNvSpPr/>
      </dsp:nvSpPr>
      <dsp:spPr>
        <a:xfrm>
          <a:off x="0" y="532606"/>
          <a:ext cx="5257800" cy="3286125"/>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A1818-C2FB-AB44-ABD1-6D62AA05350C}">
      <dsp:nvSpPr>
        <dsp:cNvPr id="0" name=""/>
        <dsp:cNvSpPr/>
      </dsp:nvSpPr>
      <dsp:spPr>
        <a:xfrm>
          <a:off x="517893" y="2976169"/>
          <a:ext cx="120929" cy="1209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CDB4C7-6C99-4F4A-BA08-FB116400CEA5}">
      <dsp:nvSpPr>
        <dsp:cNvPr id="0" name=""/>
        <dsp:cNvSpPr/>
      </dsp:nvSpPr>
      <dsp:spPr>
        <a:xfrm>
          <a:off x="578358" y="3036633"/>
          <a:ext cx="688771" cy="782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78" tIns="0" rIns="0" bIns="0" numCol="1" spcCol="1270" anchor="t" anchorCtr="0">
          <a:noAutofit/>
        </a:bodyPr>
        <a:lstStyle/>
        <a:p>
          <a:pPr marL="0" lvl="0" indent="0" algn="l" defTabSz="711200">
            <a:lnSpc>
              <a:spcPct val="90000"/>
            </a:lnSpc>
            <a:spcBef>
              <a:spcPct val="0"/>
            </a:spcBef>
            <a:spcAft>
              <a:spcPct val="35000"/>
            </a:spcAft>
            <a:buNone/>
          </a:pPr>
          <a:r>
            <a:rPr lang="tr-TR" sz="1600" kern="1200"/>
            <a:t>Empati kur</a:t>
          </a:r>
        </a:p>
      </dsp:txBody>
      <dsp:txXfrm>
        <a:off x="578358" y="3036633"/>
        <a:ext cx="688771" cy="782097"/>
      </dsp:txXfrm>
    </dsp:sp>
    <dsp:sp modelId="{FD73B0DF-39D1-CB44-8631-A646E5E937D4}">
      <dsp:nvSpPr>
        <dsp:cNvPr id="0" name=""/>
        <dsp:cNvSpPr/>
      </dsp:nvSpPr>
      <dsp:spPr>
        <a:xfrm>
          <a:off x="1172489" y="2347204"/>
          <a:ext cx="189280" cy="18928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4838E-B09C-D54A-9792-D6C6174CCC92}">
      <dsp:nvSpPr>
        <dsp:cNvPr id="0" name=""/>
        <dsp:cNvSpPr/>
      </dsp:nvSpPr>
      <dsp:spPr>
        <a:xfrm>
          <a:off x="1267129" y="2441845"/>
          <a:ext cx="872794" cy="137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6" tIns="0" rIns="0" bIns="0" numCol="1" spcCol="1270" anchor="t" anchorCtr="0">
          <a:noAutofit/>
        </a:bodyPr>
        <a:lstStyle/>
        <a:p>
          <a:pPr marL="0" lvl="0" indent="0" algn="l" defTabSz="711200">
            <a:lnSpc>
              <a:spcPct val="90000"/>
            </a:lnSpc>
            <a:spcBef>
              <a:spcPct val="0"/>
            </a:spcBef>
            <a:spcAft>
              <a:spcPct val="35000"/>
            </a:spcAft>
            <a:buNone/>
          </a:pPr>
          <a:r>
            <a:rPr lang="tr-TR" sz="1600" kern="1200"/>
            <a:t>Problemi doğru tanımla</a:t>
          </a:r>
        </a:p>
      </dsp:txBody>
      <dsp:txXfrm>
        <a:off x="1267129" y="2441845"/>
        <a:ext cx="872794" cy="1376886"/>
      </dsp:txXfrm>
    </dsp:sp>
    <dsp:sp modelId="{C44D0CBD-6EB8-6041-AE28-D42C73BC02A9}">
      <dsp:nvSpPr>
        <dsp:cNvPr id="0" name=""/>
        <dsp:cNvSpPr/>
      </dsp:nvSpPr>
      <dsp:spPr>
        <a:xfrm>
          <a:off x="2013737" y="1845742"/>
          <a:ext cx="252374" cy="25237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13C70E-E61F-2143-A611-A57F9DE9208A}">
      <dsp:nvSpPr>
        <dsp:cNvPr id="0" name=""/>
        <dsp:cNvSpPr/>
      </dsp:nvSpPr>
      <dsp:spPr>
        <a:xfrm>
          <a:off x="2139924" y="1971929"/>
          <a:ext cx="1014755" cy="1846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728" tIns="0" rIns="0" bIns="0" numCol="1" spcCol="1270" anchor="t" anchorCtr="0">
          <a:noAutofit/>
        </a:bodyPr>
        <a:lstStyle/>
        <a:p>
          <a:pPr marL="0" lvl="0" indent="0" algn="l" defTabSz="711200">
            <a:lnSpc>
              <a:spcPct val="90000"/>
            </a:lnSpc>
            <a:spcBef>
              <a:spcPct val="0"/>
            </a:spcBef>
            <a:spcAft>
              <a:spcPct val="35000"/>
            </a:spcAft>
            <a:buNone/>
          </a:pPr>
          <a:r>
            <a:rPr lang="tr-TR" sz="1600" kern="1200"/>
            <a:t>Yaratıcı fikirler üret</a:t>
          </a:r>
        </a:p>
      </dsp:txBody>
      <dsp:txXfrm>
        <a:off x="2139924" y="1971929"/>
        <a:ext cx="1014755" cy="1846802"/>
      </dsp:txXfrm>
    </dsp:sp>
    <dsp:sp modelId="{8F541685-383C-2048-A732-5619F7C0C4B7}">
      <dsp:nvSpPr>
        <dsp:cNvPr id="0" name=""/>
        <dsp:cNvSpPr/>
      </dsp:nvSpPr>
      <dsp:spPr>
        <a:xfrm>
          <a:off x="2991688" y="1454035"/>
          <a:ext cx="325983" cy="32598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F77C5-E4F1-EE41-AEAC-415D8D70201D}">
      <dsp:nvSpPr>
        <dsp:cNvPr id="0" name=""/>
        <dsp:cNvSpPr/>
      </dsp:nvSpPr>
      <dsp:spPr>
        <a:xfrm>
          <a:off x="3154680" y="1617027"/>
          <a:ext cx="1051560" cy="2201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32" tIns="0" rIns="0" bIns="0" numCol="1" spcCol="1270" anchor="t" anchorCtr="0">
          <a:noAutofit/>
        </a:bodyPr>
        <a:lstStyle/>
        <a:p>
          <a:pPr marL="0" lvl="0" indent="0" algn="l" defTabSz="711200">
            <a:lnSpc>
              <a:spcPct val="90000"/>
            </a:lnSpc>
            <a:spcBef>
              <a:spcPct val="0"/>
            </a:spcBef>
            <a:spcAft>
              <a:spcPct val="35000"/>
            </a:spcAft>
            <a:buNone/>
          </a:pPr>
          <a:r>
            <a:rPr lang="tr-TR" sz="1600" kern="1200"/>
            <a:t>Prototip oluştur</a:t>
          </a:r>
        </a:p>
      </dsp:txBody>
      <dsp:txXfrm>
        <a:off x="3154680" y="1617027"/>
        <a:ext cx="1051560" cy="2201703"/>
      </dsp:txXfrm>
    </dsp:sp>
    <dsp:sp modelId="{DE92F9CC-BE8B-8F40-BADC-FD93488AAA3A}">
      <dsp:nvSpPr>
        <dsp:cNvPr id="0" name=""/>
        <dsp:cNvSpPr/>
      </dsp:nvSpPr>
      <dsp:spPr>
        <a:xfrm>
          <a:off x="3998556" y="1192460"/>
          <a:ext cx="415366" cy="41536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66E72-D1B9-9245-ACC7-B310F76F7A17}">
      <dsp:nvSpPr>
        <dsp:cNvPr id="0" name=""/>
        <dsp:cNvSpPr/>
      </dsp:nvSpPr>
      <dsp:spPr>
        <a:xfrm>
          <a:off x="4206240" y="1400143"/>
          <a:ext cx="1051560" cy="2418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94" tIns="0" rIns="0" bIns="0" numCol="1" spcCol="1270" anchor="t" anchorCtr="0">
          <a:noAutofit/>
        </a:bodyPr>
        <a:lstStyle/>
        <a:p>
          <a:pPr marL="0" lvl="0" indent="0" algn="l" defTabSz="711200">
            <a:lnSpc>
              <a:spcPct val="90000"/>
            </a:lnSpc>
            <a:spcBef>
              <a:spcPct val="0"/>
            </a:spcBef>
            <a:spcAft>
              <a:spcPct val="35000"/>
            </a:spcAft>
            <a:buNone/>
          </a:pPr>
          <a:r>
            <a:rPr lang="tr-TR" sz="1600" kern="1200"/>
            <a:t>Test et ve geliştir</a:t>
          </a:r>
        </a:p>
      </dsp:txBody>
      <dsp:txXfrm>
        <a:off x="4206240" y="1400143"/>
        <a:ext cx="1051560" cy="24185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DA63-0BF7-7B42-AB62-8AD8366859E5}">
      <dsp:nvSpPr>
        <dsp:cNvPr id="0" name=""/>
        <dsp:cNvSpPr/>
      </dsp:nvSpPr>
      <dsp:spPr>
        <a:xfrm>
          <a:off x="2888018" y="4389059"/>
          <a:ext cx="82707" cy="8270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1D656-1532-9B4E-B9BD-E144FA202AFD}">
      <dsp:nvSpPr>
        <dsp:cNvPr id="0" name=""/>
        <dsp:cNvSpPr/>
      </dsp:nvSpPr>
      <dsp:spPr>
        <a:xfrm>
          <a:off x="2704673" y="4463573"/>
          <a:ext cx="82707" cy="8270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5AE45-FA89-A448-89DC-ADF305FB3FD5}">
      <dsp:nvSpPr>
        <dsp:cNvPr id="0" name=""/>
        <dsp:cNvSpPr/>
      </dsp:nvSpPr>
      <dsp:spPr>
        <a:xfrm>
          <a:off x="2517279" y="4525171"/>
          <a:ext cx="82707" cy="8270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281F2B-522A-1B43-92DF-AC5DD0FF9326}">
      <dsp:nvSpPr>
        <dsp:cNvPr id="0" name=""/>
        <dsp:cNvSpPr/>
      </dsp:nvSpPr>
      <dsp:spPr>
        <a:xfrm>
          <a:off x="2326993" y="4572860"/>
          <a:ext cx="82707" cy="8270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D18C33-F30B-C140-A86C-D547EC877CBC}">
      <dsp:nvSpPr>
        <dsp:cNvPr id="0" name=""/>
        <dsp:cNvSpPr/>
      </dsp:nvSpPr>
      <dsp:spPr>
        <a:xfrm>
          <a:off x="3888607" y="3667766"/>
          <a:ext cx="82707" cy="8270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71ED2-8A8A-534A-B269-518B0F4E610B}">
      <dsp:nvSpPr>
        <dsp:cNvPr id="0" name=""/>
        <dsp:cNvSpPr/>
      </dsp:nvSpPr>
      <dsp:spPr>
        <a:xfrm>
          <a:off x="3743435" y="3814807"/>
          <a:ext cx="82707" cy="8270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D03BF-521F-7E43-A15B-57790ED0B648}">
      <dsp:nvSpPr>
        <dsp:cNvPr id="0" name=""/>
        <dsp:cNvSpPr/>
      </dsp:nvSpPr>
      <dsp:spPr>
        <a:xfrm>
          <a:off x="4489539" y="2773602"/>
          <a:ext cx="82707" cy="8270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6AB7E5-EB66-F94B-8638-795134E36ABF}">
      <dsp:nvSpPr>
        <dsp:cNvPr id="0" name=""/>
        <dsp:cNvSpPr/>
      </dsp:nvSpPr>
      <dsp:spPr>
        <a:xfrm>
          <a:off x="4812273" y="1684211"/>
          <a:ext cx="82707" cy="8270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C36DA-9F27-5644-B8D9-7BA769F7DC6C}">
      <dsp:nvSpPr>
        <dsp:cNvPr id="0" name=""/>
        <dsp:cNvSpPr/>
      </dsp:nvSpPr>
      <dsp:spPr>
        <a:xfrm>
          <a:off x="4650906" y="395621"/>
          <a:ext cx="82707" cy="8270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FD22D-5BEC-794C-BDDD-69E568EC56EE}">
      <dsp:nvSpPr>
        <dsp:cNvPr id="0" name=""/>
        <dsp:cNvSpPr/>
      </dsp:nvSpPr>
      <dsp:spPr>
        <a:xfrm>
          <a:off x="4771208" y="302727"/>
          <a:ext cx="82707" cy="8270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9BB54-1717-D240-9DB3-7E4A48A2EB71}">
      <dsp:nvSpPr>
        <dsp:cNvPr id="0" name=""/>
        <dsp:cNvSpPr/>
      </dsp:nvSpPr>
      <dsp:spPr>
        <a:xfrm>
          <a:off x="4891510" y="209336"/>
          <a:ext cx="82707" cy="8270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B4D43-D90A-D643-9F34-E954020F45FB}">
      <dsp:nvSpPr>
        <dsp:cNvPr id="0" name=""/>
        <dsp:cNvSpPr/>
      </dsp:nvSpPr>
      <dsp:spPr>
        <a:xfrm>
          <a:off x="5012391" y="302727"/>
          <a:ext cx="82707" cy="82707"/>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BE7AF-79AA-7C48-8B7A-151E1F926F7D}">
      <dsp:nvSpPr>
        <dsp:cNvPr id="0" name=""/>
        <dsp:cNvSpPr/>
      </dsp:nvSpPr>
      <dsp:spPr>
        <a:xfrm>
          <a:off x="5132693" y="395621"/>
          <a:ext cx="82707" cy="8270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BF9C4-A007-804E-AA03-379B9FCD024E}">
      <dsp:nvSpPr>
        <dsp:cNvPr id="0" name=""/>
        <dsp:cNvSpPr/>
      </dsp:nvSpPr>
      <dsp:spPr>
        <a:xfrm>
          <a:off x="4891510" y="406053"/>
          <a:ext cx="82707" cy="8270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BD4A45-F1DA-4C4C-958C-CB97015E5E83}">
      <dsp:nvSpPr>
        <dsp:cNvPr id="0" name=""/>
        <dsp:cNvSpPr/>
      </dsp:nvSpPr>
      <dsp:spPr>
        <a:xfrm>
          <a:off x="4891510" y="602769"/>
          <a:ext cx="82707" cy="82707"/>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590A0-177A-6A46-B1B8-B22AE5DE9936}">
      <dsp:nvSpPr>
        <dsp:cNvPr id="0" name=""/>
        <dsp:cNvSpPr/>
      </dsp:nvSpPr>
      <dsp:spPr>
        <a:xfrm>
          <a:off x="1867474" y="4731448"/>
          <a:ext cx="1781974" cy="4778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185"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u="none" kern="1200" dirty="0"/>
            <a:t>İlk temas</a:t>
          </a:r>
          <a:endParaRPr lang="tr-TR" sz="1900" kern="1200" dirty="0"/>
        </a:p>
      </dsp:txBody>
      <dsp:txXfrm>
        <a:off x="1890802" y="4754776"/>
        <a:ext cx="1735318" cy="431225"/>
      </dsp:txXfrm>
    </dsp:sp>
    <dsp:sp modelId="{A87D7E36-5285-A54B-9EE1-A078F4D630FF}">
      <dsp:nvSpPr>
        <dsp:cNvPr id="0" name=""/>
        <dsp:cNvSpPr/>
      </dsp:nvSpPr>
      <dsp:spPr>
        <a:xfrm>
          <a:off x="1373252" y="4263254"/>
          <a:ext cx="826498" cy="826108"/>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BC0C57-8342-304C-8851-9CB7FB65BB9D}">
      <dsp:nvSpPr>
        <dsp:cNvPr id="0" name=""/>
        <dsp:cNvSpPr/>
      </dsp:nvSpPr>
      <dsp:spPr>
        <a:xfrm>
          <a:off x="3433136" y="4166634"/>
          <a:ext cx="1781974" cy="47788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185"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u="none" kern="1200" dirty="0"/>
            <a:t>bilgi alma</a:t>
          </a:r>
          <a:endParaRPr lang="tr-TR" sz="1900" kern="1200" dirty="0"/>
        </a:p>
      </dsp:txBody>
      <dsp:txXfrm>
        <a:off x="3456464" y="4189962"/>
        <a:ext cx="1735318" cy="431225"/>
      </dsp:txXfrm>
    </dsp:sp>
    <dsp:sp modelId="{9DC1FBAA-32A2-5E43-A815-568620C95C1A}">
      <dsp:nvSpPr>
        <dsp:cNvPr id="0" name=""/>
        <dsp:cNvSpPr/>
      </dsp:nvSpPr>
      <dsp:spPr>
        <a:xfrm>
          <a:off x="2938915" y="3698440"/>
          <a:ext cx="826498" cy="826108"/>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1FB664-B098-1B4F-B6C9-6C0C7C23DBF5}">
      <dsp:nvSpPr>
        <dsp:cNvPr id="0" name=""/>
        <dsp:cNvSpPr/>
      </dsp:nvSpPr>
      <dsp:spPr>
        <a:xfrm>
          <a:off x="4282192" y="3350461"/>
          <a:ext cx="1781974" cy="47788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185"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u="none" kern="1200" dirty="0"/>
            <a:t>karar verme</a:t>
          </a:r>
          <a:endParaRPr lang="tr-TR" sz="1900" kern="1200" dirty="0"/>
        </a:p>
      </dsp:txBody>
      <dsp:txXfrm>
        <a:off x="4305520" y="3373789"/>
        <a:ext cx="1735318" cy="431225"/>
      </dsp:txXfrm>
    </dsp:sp>
    <dsp:sp modelId="{AEB4A6F8-6FFF-BF4F-A2B5-1E29FE95B35E}">
      <dsp:nvSpPr>
        <dsp:cNvPr id="0" name=""/>
        <dsp:cNvSpPr/>
      </dsp:nvSpPr>
      <dsp:spPr>
        <a:xfrm>
          <a:off x="3787970" y="2882266"/>
          <a:ext cx="826498" cy="826108"/>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B74BA7-74CA-4949-B75A-FED39582B67E}">
      <dsp:nvSpPr>
        <dsp:cNvPr id="0" name=""/>
        <dsp:cNvSpPr/>
      </dsp:nvSpPr>
      <dsp:spPr>
        <a:xfrm>
          <a:off x="4725806" y="2301308"/>
          <a:ext cx="1781974" cy="4778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185"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u="none" kern="1200" dirty="0"/>
            <a:t>kullanım</a:t>
          </a:r>
          <a:endParaRPr lang="tr-TR" sz="1900" kern="1200" dirty="0"/>
        </a:p>
      </dsp:txBody>
      <dsp:txXfrm>
        <a:off x="4749134" y="2324636"/>
        <a:ext cx="1735318" cy="431225"/>
      </dsp:txXfrm>
    </dsp:sp>
    <dsp:sp modelId="{9128D78B-99A3-6440-89A8-D1432A0BFA82}">
      <dsp:nvSpPr>
        <dsp:cNvPr id="0" name=""/>
        <dsp:cNvSpPr/>
      </dsp:nvSpPr>
      <dsp:spPr>
        <a:xfrm>
          <a:off x="4231584" y="1833113"/>
          <a:ext cx="826498" cy="826108"/>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17F697-FD80-CD46-86A2-34B26F0F0511}">
      <dsp:nvSpPr>
        <dsp:cNvPr id="0" name=""/>
        <dsp:cNvSpPr/>
      </dsp:nvSpPr>
      <dsp:spPr>
        <a:xfrm>
          <a:off x="4972772" y="1233278"/>
          <a:ext cx="1781974" cy="47788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185"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u="none" kern="1200" dirty="0"/>
            <a:t>memnuniyet</a:t>
          </a:r>
          <a:endParaRPr lang="tr-TR" sz="1900" kern="1200" dirty="0"/>
        </a:p>
      </dsp:txBody>
      <dsp:txXfrm>
        <a:off x="4996100" y="1256606"/>
        <a:ext cx="1735318" cy="431225"/>
      </dsp:txXfrm>
    </dsp:sp>
    <dsp:sp modelId="{F97DF0C9-02BA-4846-A449-F0AB78B2AE31}">
      <dsp:nvSpPr>
        <dsp:cNvPr id="0" name=""/>
        <dsp:cNvSpPr/>
      </dsp:nvSpPr>
      <dsp:spPr>
        <a:xfrm>
          <a:off x="4478550" y="765083"/>
          <a:ext cx="826498" cy="826108"/>
        </a:xfrm>
        <a:prstGeom prst="ellipse">
          <a:avLst/>
        </a:prstGeom>
        <a:solidFill>
          <a:schemeClr val="accent6">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4237A-B900-A049-BF95-3E15BCA8177A}">
      <dsp:nvSpPr>
        <dsp:cNvPr id="0" name=""/>
        <dsp:cNvSpPr/>
      </dsp:nvSpPr>
      <dsp:spPr>
        <a:xfrm>
          <a:off x="0" y="12070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t>Amaç → Hangi problemi çözmek istiyoruz?</a:t>
          </a:r>
        </a:p>
      </dsp:txBody>
      <dsp:txXfrm>
        <a:off x="0" y="120705"/>
        <a:ext cx="3286125" cy="1971675"/>
      </dsp:txXfrm>
    </dsp:sp>
    <dsp:sp modelId="{2D8B1C2B-207B-9C47-8084-39F5F2C3ED7E}">
      <dsp:nvSpPr>
        <dsp:cNvPr id="0" name=""/>
        <dsp:cNvSpPr/>
      </dsp:nvSpPr>
      <dsp:spPr>
        <a:xfrm>
          <a:off x="3614737" y="120705"/>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t>Hedef → Bu fikir hangi metriği etkilemeli?</a:t>
          </a:r>
        </a:p>
      </dsp:txBody>
      <dsp:txXfrm>
        <a:off x="3614737" y="120705"/>
        <a:ext cx="3286125" cy="1971675"/>
      </dsp:txXfrm>
    </dsp:sp>
    <dsp:sp modelId="{F68302B9-24A0-EC4D-892F-F62CB286D198}">
      <dsp:nvSpPr>
        <dsp:cNvPr id="0" name=""/>
        <dsp:cNvSpPr/>
      </dsp:nvSpPr>
      <dsp:spPr>
        <a:xfrm>
          <a:off x="7229475" y="120705"/>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tr-TR" sz="3400" kern="1200"/>
            <a:t>Etki → Bu fikir kime, nasıl değer yaratıyor?</a:t>
          </a:r>
        </a:p>
      </dsp:txBody>
      <dsp:txXfrm>
        <a:off x="7229475" y="12070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9B055-8201-B24D-BD3F-359799C07C05}">
      <dsp:nvSpPr>
        <dsp:cNvPr id="0" name=""/>
        <dsp:cNvSpPr/>
      </dsp:nvSpPr>
      <dsp:spPr>
        <a:xfrm>
          <a:off x="-5028384" y="-770394"/>
          <a:ext cx="5988434" cy="5988434"/>
        </a:xfrm>
        <a:prstGeom prst="blockArc">
          <a:avLst>
            <a:gd name="adj1" fmla="val 18900000"/>
            <a:gd name="adj2" fmla="val 2700000"/>
            <a:gd name="adj3" fmla="val 36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E35B67-C177-2D43-A987-5A3DDC9E8E99}">
      <dsp:nvSpPr>
        <dsp:cNvPr id="0" name=""/>
        <dsp:cNvSpPr/>
      </dsp:nvSpPr>
      <dsp:spPr>
        <a:xfrm>
          <a:off x="502715" y="341934"/>
          <a:ext cx="7564038" cy="6842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04"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a:t>Uygulanabilirlik</a:t>
          </a:r>
        </a:p>
      </dsp:txBody>
      <dsp:txXfrm>
        <a:off x="502715" y="341934"/>
        <a:ext cx="7564038" cy="684225"/>
      </dsp:txXfrm>
    </dsp:sp>
    <dsp:sp modelId="{3E76B2DE-6AF9-1F48-BD62-0A85DC5CEE67}">
      <dsp:nvSpPr>
        <dsp:cNvPr id="0" name=""/>
        <dsp:cNvSpPr/>
      </dsp:nvSpPr>
      <dsp:spPr>
        <a:xfrm>
          <a:off x="75074" y="256406"/>
          <a:ext cx="855282" cy="85528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0CA42-F1B5-3844-8FFD-9F5E31774C39}">
      <dsp:nvSpPr>
        <dsp:cNvPr id="0" name=""/>
        <dsp:cNvSpPr/>
      </dsp:nvSpPr>
      <dsp:spPr>
        <a:xfrm>
          <a:off x="894997" y="1368451"/>
          <a:ext cx="7171756" cy="6842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04"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a:t>Etki potansiyeli</a:t>
          </a:r>
        </a:p>
      </dsp:txBody>
      <dsp:txXfrm>
        <a:off x="894997" y="1368451"/>
        <a:ext cx="7171756" cy="684225"/>
      </dsp:txXfrm>
    </dsp:sp>
    <dsp:sp modelId="{8FDECA1B-B058-CC4F-B1B7-FBDE67E64063}">
      <dsp:nvSpPr>
        <dsp:cNvPr id="0" name=""/>
        <dsp:cNvSpPr/>
      </dsp:nvSpPr>
      <dsp:spPr>
        <a:xfrm>
          <a:off x="467356" y="1282923"/>
          <a:ext cx="855282" cy="85528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7E6ED0-76A9-0844-927F-67B51ACEF6EF}">
      <dsp:nvSpPr>
        <dsp:cNvPr id="0" name=""/>
        <dsp:cNvSpPr/>
      </dsp:nvSpPr>
      <dsp:spPr>
        <a:xfrm>
          <a:off x="894997" y="2394967"/>
          <a:ext cx="7171756" cy="6842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04"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a:t>Zaman, maliyet ve kaynak gereksinimi</a:t>
          </a:r>
        </a:p>
      </dsp:txBody>
      <dsp:txXfrm>
        <a:off x="894997" y="2394967"/>
        <a:ext cx="7171756" cy="684225"/>
      </dsp:txXfrm>
    </dsp:sp>
    <dsp:sp modelId="{1B9B0629-852B-FB40-B850-74B3F2818709}">
      <dsp:nvSpPr>
        <dsp:cNvPr id="0" name=""/>
        <dsp:cNvSpPr/>
      </dsp:nvSpPr>
      <dsp:spPr>
        <a:xfrm>
          <a:off x="467356" y="2309439"/>
          <a:ext cx="855282" cy="85528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8239CA-398B-094A-96C7-4C8C17E14B29}">
      <dsp:nvSpPr>
        <dsp:cNvPr id="0" name=""/>
        <dsp:cNvSpPr/>
      </dsp:nvSpPr>
      <dsp:spPr>
        <a:xfrm>
          <a:off x="502715" y="3421484"/>
          <a:ext cx="7564038" cy="6842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04"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a:t>Hangi birimle iş birliği gerekir?</a:t>
          </a:r>
        </a:p>
      </dsp:txBody>
      <dsp:txXfrm>
        <a:off x="502715" y="3421484"/>
        <a:ext cx="7564038" cy="684225"/>
      </dsp:txXfrm>
    </dsp:sp>
    <dsp:sp modelId="{91D7E075-F9C3-8649-A48B-756D41F234B8}">
      <dsp:nvSpPr>
        <dsp:cNvPr id="0" name=""/>
        <dsp:cNvSpPr/>
      </dsp:nvSpPr>
      <dsp:spPr>
        <a:xfrm>
          <a:off x="75074" y="3335956"/>
          <a:ext cx="855282" cy="85528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5A1C-AA3F-EA40-B908-D491C64079C7}">
      <dsp:nvSpPr>
        <dsp:cNvPr id="0" name=""/>
        <dsp:cNvSpPr/>
      </dsp:nvSpPr>
      <dsp:spPr>
        <a:xfrm>
          <a:off x="1851" y="231447"/>
          <a:ext cx="2128469" cy="10642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tr-TR" sz="2700" kern="1200"/>
            <a:t>Zaman</a:t>
          </a:r>
          <a:endParaRPr lang="tr-TR" sz="2700" kern="1200" dirty="0"/>
        </a:p>
      </dsp:txBody>
      <dsp:txXfrm>
        <a:off x="33021" y="262617"/>
        <a:ext cx="2066129" cy="1001894"/>
      </dsp:txXfrm>
    </dsp:sp>
    <dsp:sp modelId="{E958DB7B-E472-A14E-A22D-722BCDD6474D}">
      <dsp:nvSpPr>
        <dsp:cNvPr id="0" name=""/>
        <dsp:cNvSpPr/>
      </dsp:nvSpPr>
      <dsp:spPr>
        <a:xfrm>
          <a:off x="214698" y="1295682"/>
          <a:ext cx="212846" cy="798176"/>
        </a:xfrm>
        <a:custGeom>
          <a:avLst/>
          <a:gdLst/>
          <a:ahLst/>
          <a:cxnLst/>
          <a:rect l="0" t="0" r="0" b="0"/>
          <a:pathLst>
            <a:path>
              <a:moveTo>
                <a:pt x="0" y="0"/>
              </a:moveTo>
              <a:lnTo>
                <a:pt x="0" y="798176"/>
              </a:lnTo>
              <a:lnTo>
                <a:pt x="212846" y="7981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03F801-CA1C-CD42-B6C3-75B763E9D7F3}">
      <dsp:nvSpPr>
        <dsp:cNvPr id="0" name=""/>
        <dsp:cNvSpPr/>
      </dsp:nvSpPr>
      <dsp:spPr>
        <a:xfrm>
          <a:off x="427545" y="1561741"/>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Parçalara bölünmüş dikkat	</a:t>
          </a:r>
        </a:p>
      </dsp:txBody>
      <dsp:txXfrm>
        <a:off x="458715" y="1592911"/>
        <a:ext cx="1640435" cy="1001894"/>
      </dsp:txXfrm>
    </dsp:sp>
    <dsp:sp modelId="{5D64B542-24DD-CE47-8441-2C3A8E59BACE}">
      <dsp:nvSpPr>
        <dsp:cNvPr id="0" name=""/>
        <dsp:cNvSpPr/>
      </dsp:nvSpPr>
      <dsp:spPr>
        <a:xfrm>
          <a:off x="214698" y="1295682"/>
          <a:ext cx="212846" cy="2128469"/>
        </a:xfrm>
        <a:custGeom>
          <a:avLst/>
          <a:gdLst/>
          <a:ahLst/>
          <a:cxnLst/>
          <a:rect l="0" t="0" r="0" b="0"/>
          <a:pathLst>
            <a:path>
              <a:moveTo>
                <a:pt x="0" y="0"/>
              </a:moveTo>
              <a:lnTo>
                <a:pt x="0" y="2128469"/>
              </a:lnTo>
              <a:lnTo>
                <a:pt x="212846" y="21284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F0133D-51BB-A94B-8469-68DAF55D019E}">
      <dsp:nvSpPr>
        <dsp:cNvPr id="0" name=""/>
        <dsp:cNvSpPr/>
      </dsp:nvSpPr>
      <dsp:spPr>
        <a:xfrm>
          <a:off x="427545" y="2892034"/>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Blok zamanlama, önceliklendirme</a:t>
          </a:r>
        </a:p>
      </dsp:txBody>
      <dsp:txXfrm>
        <a:off x="458715" y="2923204"/>
        <a:ext cx="1640435" cy="1001894"/>
      </dsp:txXfrm>
    </dsp:sp>
    <dsp:sp modelId="{F974DFFA-C92C-3642-AFA7-75C5466A7F3A}">
      <dsp:nvSpPr>
        <dsp:cNvPr id="0" name=""/>
        <dsp:cNvSpPr/>
      </dsp:nvSpPr>
      <dsp:spPr>
        <a:xfrm>
          <a:off x="2662439" y="231447"/>
          <a:ext cx="2128469" cy="10642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tr-TR" sz="2700" kern="1200" dirty="0"/>
            <a:t>İnsan Gücü	</a:t>
          </a:r>
        </a:p>
      </dsp:txBody>
      <dsp:txXfrm>
        <a:off x="2693609" y="262617"/>
        <a:ext cx="2066129" cy="1001894"/>
      </dsp:txXfrm>
    </dsp:sp>
    <dsp:sp modelId="{1A9D8808-0710-FD44-B19E-C7C6CFB5C042}">
      <dsp:nvSpPr>
        <dsp:cNvPr id="0" name=""/>
        <dsp:cNvSpPr/>
      </dsp:nvSpPr>
      <dsp:spPr>
        <a:xfrm>
          <a:off x="2875286" y="1295682"/>
          <a:ext cx="212846" cy="798176"/>
        </a:xfrm>
        <a:custGeom>
          <a:avLst/>
          <a:gdLst/>
          <a:ahLst/>
          <a:cxnLst/>
          <a:rect l="0" t="0" r="0" b="0"/>
          <a:pathLst>
            <a:path>
              <a:moveTo>
                <a:pt x="0" y="0"/>
              </a:moveTo>
              <a:lnTo>
                <a:pt x="0" y="798176"/>
              </a:lnTo>
              <a:lnTo>
                <a:pt x="212846" y="7981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74E583-007F-4D4B-B718-2268AF7579F8}">
      <dsp:nvSpPr>
        <dsp:cNvPr id="0" name=""/>
        <dsp:cNvSpPr/>
      </dsp:nvSpPr>
      <dsp:spPr>
        <a:xfrm>
          <a:off x="3088133" y="1561741"/>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Yanlış işe yanlış kişi	</a:t>
          </a:r>
        </a:p>
      </dsp:txBody>
      <dsp:txXfrm>
        <a:off x="3119303" y="1592911"/>
        <a:ext cx="1640435" cy="1001894"/>
      </dsp:txXfrm>
    </dsp:sp>
    <dsp:sp modelId="{A596652B-18B9-234A-86D7-659495DCCC19}">
      <dsp:nvSpPr>
        <dsp:cNvPr id="0" name=""/>
        <dsp:cNvSpPr/>
      </dsp:nvSpPr>
      <dsp:spPr>
        <a:xfrm>
          <a:off x="2875286" y="1295682"/>
          <a:ext cx="212846" cy="2128469"/>
        </a:xfrm>
        <a:custGeom>
          <a:avLst/>
          <a:gdLst/>
          <a:ahLst/>
          <a:cxnLst/>
          <a:rect l="0" t="0" r="0" b="0"/>
          <a:pathLst>
            <a:path>
              <a:moveTo>
                <a:pt x="0" y="0"/>
              </a:moveTo>
              <a:lnTo>
                <a:pt x="0" y="2128469"/>
              </a:lnTo>
              <a:lnTo>
                <a:pt x="212846" y="21284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B660C3-344F-004C-BBAA-471C4630FC60}">
      <dsp:nvSpPr>
        <dsp:cNvPr id="0" name=""/>
        <dsp:cNvSpPr/>
      </dsp:nvSpPr>
      <dsp:spPr>
        <a:xfrm>
          <a:off x="3088133" y="2892034"/>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Yetenek eşleştirme, görev netliği</a:t>
          </a:r>
        </a:p>
      </dsp:txBody>
      <dsp:txXfrm>
        <a:off x="3119303" y="2923204"/>
        <a:ext cx="1640435" cy="1001894"/>
      </dsp:txXfrm>
    </dsp:sp>
    <dsp:sp modelId="{A44510F5-29CA-2F43-81A0-35C1F92CF86E}">
      <dsp:nvSpPr>
        <dsp:cNvPr id="0" name=""/>
        <dsp:cNvSpPr/>
      </dsp:nvSpPr>
      <dsp:spPr>
        <a:xfrm>
          <a:off x="5323026" y="231447"/>
          <a:ext cx="2128469" cy="106423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tr-TR" sz="2700" kern="1200" dirty="0"/>
            <a:t>Finans</a:t>
          </a:r>
        </a:p>
      </dsp:txBody>
      <dsp:txXfrm>
        <a:off x="5354196" y="262617"/>
        <a:ext cx="2066129" cy="1001894"/>
      </dsp:txXfrm>
    </dsp:sp>
    <dsp:sp modelId="{7CAFD4DC-1E61-D24B-911F-CBF60185AD7A}">
      <dsp:nvSpPr>
        <dsp:cNvPr id="0" name=""/>
        <dsp:cNvSpPr/>
      </dsp:nvSpPr>
      <dsp:spPr>
        <a:xfrm>
          <a:off x="5535873" y="1295682"/>
          <a:ext cx="212846" cy="798176"/>
        </a:xfrm>
        <a:custGeom>
          <a:avLst/>
          <a:gdLst/>
          <a:ahLst/>
          <a:cxnLst/>
          <a:rect l="0" t="0" r="0" b="0"/>
          <a:pathLst>
            <a:path>
              <a:moveTo>
                <a:pt x="0" y="0"/>
              </a:moveTo>
              <a:lnTo>
                <a:pt x="0" y="798176"/>
              </a:lnTo>
              <a:lnTo>
                <a:pt x="212846" y="7981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9B8052-69F4-D841-ACEA-CBE3A3837050}">
      <dsp:nvSpPr>
        <dsp:cNvPr id="0" name=""/>
        <dsp:cNvSpPr/>
      </dsp:nvSpPr>
      <dsp:spPr>
        <a:xfrm>
          <a:off x="5748720" y="1561741"/>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Gereksiz harcamalar</a:t>
          </a:r>
        </a:p>
      </dsp:txBody>
      <dsp:txXfrm>
        <a:off x="5779890" y="1592911"/>
        <a:ext cx="1640435" cy="1001894"/>
      </dsp:txXfrm>
    </dsp:sp>
    <dsp:sp modelId="{5D52C81C-8CD1-1F4F-B3B2-D16E2297AF10}">
      <dsp:nvSpPr>
        <dsp:cNvPr id="0" name=""/>
        <dsp:cNvSpPr/>
      </dsp:nvSpPr>
      <dsp:spPr>
        <a:xfrm>
          <a:off x="5535873" y="1295682"/>
          <a:ext cx="212846" cy="2128469"/>
        </a:xfrm>
        <a:custGeom>
          <a:avLst/>
          <a:gdLst/>
          <a:ahLst/>
          <a:cxnLst/>
          <a:rect l="0" t="0" r="0" b="0"/>
          <a:pathLst>
            <a:path>
              <a:moveTo>
                <a:pt x="0" y="0"/>
              </a:moveTo>
              <a:lnTo>
                <a:pt x="0" y="2128469"/>
              </a:lnTo>
              <a:lnTo>
                <a:pt x="212846" y="21284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FE6B38-D885-2440-BC73-4CDA822A4CDA}">
      <dsp:nvSpPr>
        <dsp:cNvPr id="0" name=""/>
        <dsp:cNvSpPr/>
      </dsp:nvSpPr>
      <dsp:spPr>
        <a:xfrm>
          <a:off x="5748720" y="2892034"/>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Etki/maliyet analizi</a:t>
          </a:r>
        </a:p>
      </dsp:txBody>
      <dsp:txXfrm>
        <a:off x="5779890" y="2923204"/>
        <a:ext cx="1640435" cy="1001894"/>
      </dsp:txXfrm>
    </dsp:sp>
    <dsp:sp modelId="{EAAACA4C-D537-C84D-8A98-488B7F5A3AA1}">
      <dsp:nvSpPr>
        <dsp:cNvPr id="0" name=""/>
        <dsp:cNvSpPr/>
      </dsp:nvSpPr>
      <dsp:spPr>
        <a:xfrm>
          <a:off x="7983614" y="231447"/>
          <a:ext cx="2128469" cy="106423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tr-TR" sz="2700" kern="1200" dirty="0"/>
            <a:t>Bilgi/teknoloji	</a:t>
          </a:r>
        </a:p>
      </dsp:txBody>
      <dsp:txXfrm>
        <a:off x="8014784" y="262617"/>
        <a:ext cx="2066129" cy="1001894"/>
      </dsp:txXfrm>
    </dsp:sp>
    <dsp:sp modelId="{C03C7E39-F834-824D-AD16-70B4C099AB6C}">
      <dsp:nvSpPr>
        <dsp:cNvPr id="0" name=""/>
        <dsp:cNvSpPr/>
      </dsp:nvSpPr>
      <dsp:spPr>
        <a:xfrm>
          <a:off x="8196461" y="1295682"/>
          <a:ext cx="212846" cy="798176"/>
        </a:xfrm>
        <a:custGeom>
          <a:avLst/>
          <a:gdLst/>
          <a:ahLst/>
          <a:cxnLst/>
          <a:rect l="0" t="0" r="0" b="0"/>
          <a:pathLst>
            <a:path>
              <a:moveTo>
                <a:pt x="0" y="0"/>
              </a:moveTo>
              <a:lnTo>
                <a:pt x="0" y="798176"/>
              </a:lnTo>
              <a:lnTo>
                <a:pt x="212846" y="7981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329ABD-871B-E646-AFCB-EFDA671DEC4A}">
      <dsp:nvSpPr>
        <dsp:cNvPr id="0" name=""/>
        <dsp:cNvSpPr/>
      </dsp:nvSpPr>
      <dsp:spPr>
        <a:xfrm>
          <a:off x="8409308" y="1561741"/>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Kullanılmayan sistemler</a:t>
          </a:r>
        </a:p>
      </dsp:txBody>
      <dsp:txXfrm>
        <a:off x="8440478" y="1592911"/>
        <a:ext cx="1640435" cy="1001894"/>
      </dsp:txXfrm>
    </dsp:sp>
    <dsp:sp modelId="{6A689167-A96C-614F-A7FD-8E6C3AEB8078}">
      <dsp:nvSpPr>
        <dsp:cNvPr id="0" name=""/>
        <dsp:cNvSpPr/>
      </dsp:nvSpPr>
      <dsp:spPr>
        <a:xfrm>
          <a:off x="8196461" y="1295682"/>
          <a:ext cx="212846" cy="2128469"/>
        </a:xfrm>
        <a:custGeom>
          <a:avLst/>
          <a:gdLst/>
          <a:ahLst/>
          <a:cxnLst/>
          <a:rect l="0" t="0" r="0" b="0"/>
          <a:pathLst>
            <a:path>
              <a:moveTo>
                <a:pt x="0" y="0"/>
              </a:moveTo>
              <a:lnTo>
                <a:pt x="0" y="2128469"/>
              </a:lnTo>
              <a:lnTo>
                <a:pt x="212846" y="21284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C89E9A-A57A-6B4F-8DED-236D56C7803B}">
      <dsp:nvSpPr>
        <dsp:cNvPr id="0" name=""/>
        <dsp:cNvSpPr/>
      </dsp:nvSpPr>
      <dsp:spPr>
        <a:xfrm>
          <a:off x="8409308" y="2892034"/>
          <a:ext cx="1702775" cy="106423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tr-TR" sz="1800" kern="1200" dirty="0"/>
            <a:t>Eğitim, sadeleşme, veri temelli kararlar</a:t>
          </a:r>
        </a:p>
      </dsp:txBody>
      <dsp:txXfrm>
        <a:off x="8440478" y="2923204"/>
        <a:ext cx="1640435" cy="10018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AB5AD-9EB1-8B47-8146-3C4290DDC3E1}">
      <dsp:nvSpPr>
        <dsp:cNvPr id="0" name=""/>
        <dsp:cNvSpPr/>
      </dsp:nvSpPr>
      <dsp:spPr>
        <a:xfrm>
          <a:off x="0" y="313503"/>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Symbol" pitchFamily="2" charset="2"/>
            <a:buNone/>
          </a:pPr>
          <a:r>
            <a:rPr lang="tr-TR" sz="2700" b="1" kern="1200" dirty="0"/>
            <a:t>Uzun Vadeli Başarı:</a:t>
          </a:r>
          <a:r>
            <a:rPr lang="tr-TR" sz="2700" kern="1200" dirty="0"/>
            <a:t> </a:t>
          </a:r>
        </a:p>
        <a:p>
          <a:pPr marL="228600" lvl="1" indent="-228600" algn="l" defTabSz="933450">
            <a:lnSpc>
              <a:spcPct val="90000"/>
            </a:lnSpc>
            <a:spcBef>
              <a:spcPct val="0"/>
            </a:spcBef>
            <a:spcAft>
              <a:spcPct val="15000"/>
            </a:spcAft>
            <a:buFont typeface="Symbol" pitchFamily="2" charset="2"/>
            <a:buChar char=""/>
          </a:pPr>
          <a:r>
            <a:rPr lang="tr-TR" sz="2100" kern="1200" dirty="0"/>
            <a:t>Stratejik düşünme, organizasyonların uzun vadeli hedeflerine ulaşmasına yardımcı olur.</a:t>
          </a:r>
        </a:p>
      </dsp:txBody>
      <dsp:txXfrm>
        <a:off x="0" y="313503"/>
        <a:ext cx="3286125" cy="1971675"/>
      </dsp:txXfrm>
    </dsp:sp>
    <dsp:sp modelId="{02364893-92ED-6745-BFD2-B4AB521013ED}">
      <dsp:nvSpPr>
        <dsp:cNvPr id="0" name=""/>
        <dsp:cNvSpPr/>
      </dsp:nvSpPr>
      <dsp:spPr>
        <a:xfrm>
          <a:off x="3614737" y="313503"/>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Symbol" pitchFamily="2" charset="2"/>
            <a:buNone/>
          </a:pPr>
          <a:r>
            <a:rPr lang="tr-TR" sz="2700" b="1" kern="1200" dirty="0"/>
            <a:t>Rekabet Avantajı:</a:t>
          </a:r>
          <a:r>
            <a:rPr lang="tr-TR" sz="2700" kern="1200" dirty="0"/>
            <a:t> </a:t>
          </a:r>
        </a:p>
        <a:p>
          <a:pPr marL="228600" lvl="1" indent="-228600" algn="l" defTabSz="933450">
            <a:lnSpc>
              <a:spcPct val="90000"/>
            </a:lnSpc>
            <a:spcBef>
              <a:spcPct val="0"/>
            </a:spcBef>
            <a:spcAft>
              <a:spcPct val="15000"/>
            </a:spcAft>
            <a:buFont typeface="Symbol" pitchFamily="2" charset="2"/>
            <a:buChar char=""/>
          </a:pPr>
          <a:r>
            <a:rPr lang="tr-TR" sz="2100" kern="1200" dirty="0"/>
            <a:t>Rakiplerden farklılaşmak ve pazar avantajı sağlamak için önemlidir.</a:t>
          </a:r>
        </a:p>
      </dsp:txBody>
      <dsp:txXfrm>
        <a:off x="3614737" y="313503"/>
        <a:ext cx="3286125" cy="1971675"/>
      </dsp:txXfrm>
    </dsp:sp>
    <dsp:sp modelId="{10E2FEB4-797F-284A-8D0C-9B00A48C1031}">
      <dsp:nvSpPr>
        <dsp:cNvPr id="0" name=""/>
        <dsp:cNvSpPr/>
      </dsp:nvSpPr>
      <dsp:spPr>
        <a:xfrm>
          <a:off x="7229475" y="313503"/>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Symbol" pitchFamily="2" charset="2"/>
            <a:buNone/>
          </a:pPr>
          <a:r>
            <a:rPr lang="tr-TR" sz="2700" b="1" kern="1200" dirty="0"/>
            <a:t>Esneklik ve Adaptasyon:</a:t>
          </a:r>
          <a:r>
            <a:rPr lang="tr-TR" sz="2700" kern="1200" dirty="0"/>
            <a:t> </a:t>
          </a:r>
        </a:p>
        <a:p>
          <a:pPr marL="228600" lvl="1" indent="-228600" algn="l" defTabSz="933450">
            <a:lnSpc>
              <a:spcPct val="90000"/>
            </a:lnSpc>
            <a:spcBef>
              <a:spcPct val="0"/>
            </a:spcBef>
            <a:spcAft>
              <a:spcPct val="15000"/>
            </a:spcAft>
            <a:buFont typeface="Symbol" pitchFamily="2" charset="2"/>
            <a:buChar char=""/>
          </a:pPr>
          <a:r>
            <a:rPr lang="tr-TR" sz="2100" kern="1200" dirty="0"/>
            <a:t>Değişen koşullara uyum sağlama yeteneğini artırır.</a:t>
          </a:r>
        </a:p>
      </dsp:txBody>
      <dsp:txXfrm>
        <a:off x="7229475" y="313503"/>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51EA8-D188-4E0B-957E-766245E620D1}" type="datetimeFigureOut">
              <a:rPr lang="tr-TR" smtClean="0"/>
              <a:t>26.11.2025</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B63D9-8E69-49E7-BADF-23DB31D97057}" type="slidenum">
              <a:rPr lang="tr-TR" smtClean="0"/>
              <a:t>‹#›</a:t>
            </a:fld>
            <a:endParaRPr lang="tr-TR"/>
          </a:p>
        </p:txBody>
      </p:sp>
    </p:spTree>
    <p:extLst>
      <p:ext uri="{BB962C8B-B14F-4D97-AF65-F5344CB8AC3E}">
        <p14:creationId xmlns:p14="http://schemas.microsoft.com/office/powerpoint/2010/main" val="392280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2</a:t>
            </a:fld>
            <a:endParaRPr lang="tr-TR"/>
          </a:p>
        </p:txBody>
      </p:sp>
    </p:spTree>
    <p:extLst>
      <p:ext uri="{BB962C8B-B14F-4D97-AF65-F5344CB8AC3E}">
        <p14:creationId xmlns:p14="http://schemas.microsoft.com/office/powerpoint/2010/main" val="4037151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25</a:t>
            </a:fld>
            <a:endParaRPr lang="tr-TR"/>
          </a:p>
        </p:txBody>
      </p:sp>
    </p:spTree>
    <p:extLst>
      <p:ext uri="{BB962C8B-B14F-4D97-AF65-F5344CB8AC3E}">
        <p14:creationId xmlns:p14="http://schemas.microsoft.com/office/powerpoint/2010/main" val="10719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3</a:t>
            </a:fld>
            <a:endParaRPr lang="tr-TR"/>
          </a:p>
        </p:txBody>
      </p:sp>
    </p:spTree>
    <p:extLst>
      <p:ext uri="{BB962C8B-B14F-4D97-AF65-F5344CB8AC3E}">
        <p14:creationId xmlns:p14="http://schemas.microsoft.com/office/powerpoint/2010/main" val="296794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D144-4776-05E9-2888-9830FDDC0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72786-D19A-F3C2-58E8-3323EB691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0CFCE-B25F-CEC1-DA02-99186C21782C}"/>
              </a:ext>
            </a:extLst>
          </p:cNvPr>
          <p:cNvSpPr>
            <a:spLocks noGrp="1"/>
          </p:cNvSpPr>
          <p:nvPr>
            <p:ph type="body" idx="1"/>
          </p:nvPr>
        </p:nvSpPr>
        <p:spPr/>
        <p:txBody>
          <a:bodyPr/>
          <a:lstStyle/>
          <a:p>
            <a:endParaRPr lang="tr-TR"/>
          </a:p>
        </p:txBody>
      </p:sp>
      <p:sp>
        <p:nvSpPr>
          <p:cNvPr id="4" name="Slide Number Placeholder 3">
            <a:extLst>
              <a:ext uri="{FF2B5EF4-FFF2-40B4-BE49-F238E27FC236}">
                <a16:creationId xmlns:a16="http://schemas.microsoft.com/office/drawing/2014/main" id="{68A165B4-F666-9D6E-302B-CB83A3A004D3}"/>
              </a:ext>
            </a:extLst>
          </p:cNvPr>
          <p:cNvSpPr>
            <a:spLocks noGrp="1"/>
          </p:cNvSpPr>
          <p:nvPr>
            <p:ph type="sldNum" sz="quarter" idx="10"/>
          </p:nvPr>
        </p:nvSpPr>
        <p:spPr/>
        <p:txBody>
          <a:bodyPr/>
          <a:lstStyle/>
          <a:p>
            <a:fld id="{380B63D9-8E69-49E7-BADF-23DB31D97057}" type="slidenum">
              <a:rPr lang="tr-TR" smtClean="0"/>
              <a:t>4</a:t>
            </a:fld>
            <a:endParaRPr lang="tr-TR"/>
          </a:p>
        </p:txBody>
      </p:sp>
    </p:spTree>
    <p:extLst>
      <p:ext uri="{BB962C8B-B14F-4D97-AF65-F5344CB8AC3E}">
        <p14:creationId xmlns:p14="http://schemas.microsoft.com/office/powerpoint/2010/main" val="52621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5</a:t>
            </a:fld>
            <a:endParaRPr lang="tr-TR"/>
          </a:p>
        </p:txBody>
      </p:sp>
    </p:spTree>
    <p:extLst>
      <p:ext uri="{BB962C8B-B14F-4D97-AF65-F5344CB8AC3E}">
        <p14:creationId xmlns:p14="http://schemas.microsoft.com/office/powerpoint/2010/main" val="1380305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6</a:t>
            </a:fld>
            <a:endParaRPr lang="tr-TR"/>
          </a:p>
        </p:txBody>
      </p:sp>
    </p:spTree>
    <p:extLst>
      <p:ext uri="{BB962C8B-B14F-4D97-AF65-F5344CB8AC3E}">
        <p14:creationId xmlns:p14="http://schemas.microsoft.com/office/powerpoint/2010/main" val="420077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7</a:t>
            </a:fld>
            <a:endParaRPr lang="tr-TR"/>
          </a:p>
        </p:txBody>
      </p:sp>
    </p:spTree>
    <p:extLst>
      <p:ext uri="{BB962C8B-B14F-4D97-AF65-F5344CB8AC3E}">
        <p14:creationId xmlns:p14="http://schemas.microsoft.com/office/powerpoint/2010/main" val="173414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380B63D9-8E69-49E7-BADF-23DB31D97057}" type="slidenum">
              <a:rPr lang="tr-TR" smtClean="0"/>
              <a:t>8</a:t>
            </a:fld>
            <a:endParaRPr lang="tr-TR"/>
          </a:p>
        </p:txBody>
      </p:sp>
    </p:spTree>
    <p:extLst>
      <p:ext uri="{BB962C8B-B14F-4D97-AF65-F5344CB8AC3E}">
        <p14:creationId xmlns:p14="http://schemas.microsoft.com/office/powerpoint/2010/main" val="196773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E6FC-7364-D6E9-823B-3C743D8E5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C93C2-D8B7-46CE-B91E-F412CCD62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5D32D-59A3-DC2E-2883-21221A112C30}"/>
              </a:ext>
            </a:extLst>
          </p:cNvPr>
          <p:cNvSpPr>
            <a:spLocks noGrp="1"/>
          </p:cNvSpPr>
          <p:nvPr>
            <p:ph type="body" idx="1"/>
          </p:nvPr>
        </p:nvSpPr>
        <p:spPr/>
        <p:txBody>
          <a:bodyPr/>
          <a:lstStyle/>
          <a:p>
            <a:endParaRPr lang="tr-TR"/>
          </a:p>
        </p:txBody>
      </p:sp>
      <p:sp>
        <p:nvSpPr>
          <p:cNvPr id="4" name="Slide Number Placeholder 3">
            <a:extLst>
              <a:ext uri="{FF2B5EF4-FFF2-40B4-BE49-F238E27FC236}">
                <a16:creationId xmlns:a16="http://schemas.microsoft.com/office/drawing/2014/main" id="{7575CFFD-8097-E858-901A-C05442F540F1}"/>
              </a:ext>
            </a:extLst>
          </p:cNvPr>
          <p:cNvSpPr>
            <a:spLocks noGrp="1"/>
          </p:cNvSpPr>
          <p:nvPr>
            <p:ph type="sldNum" sz="quarter" idx="10"/>
          </p:nvPr>
        </p:nvSpPr>
        <p:spPr/>
        <p:txBody>
          <a:bodyPr/>
          <a:lstStyle/>
          <a:p>
            <a:fld id="{380B63D9-8E69-49E7-BADF-23DB31D97057}" type="slidenum">
              <a:rPr lang="tr-TR" smtClean="0"/>
              <a:t>9</a:t>
            </a:fld>
            <a:endParaRPr lang="tr-TR"/>
          </a:p>
        </p:txBody>
      </p:sp>
    </p:spTree>
    <p:extLst>
      <p:ext uri="{BB962C8B-B14F-4D97-AF65-F5344CB8AC3E}">
        <p14:creationId xmlns:p14="http://schemas.microsoft.com/office/powerpoint/2010/main" val="39002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607D-D350-5025-AA0D-C4B63FF66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DA88C-F742-0976-4317-37F2DCC37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4D17D-34D5-9021-85F8-500D9401A048}"/>
              </a:ext>
            </a:extLst>
          </p:cNvPr>
          <p:cNvSpPr>
            <a:spLocks noGrp="1"/>
          </p:cNvSpPr>
          <p:nvPr>
            <p:ph type="body" idx="1"/>
          </p:nvPr>
        </p:nvSpPr>
        <p:spPr/>
        <p:txBody>
          <a:bodyPr/>
          <a:lstStyle/>
          <a:p>
            <a:endParaRPr lang="tr-TR"/>
          </a:p>
        </p:txBody>
      </p:sp>
      <p:sp>
        <p:nvSpPr>
          <p:cNvPr id="4" name="Slide Number Placeholder 3">
            <a:extLst>
              <a:ext uri="{FF2B5EF4-FFF2-40B4-BE49-F238E27FC236}">
                <a16:creationId xmlns:a16="http://schemas.microsoft.com/office/drawing/2014/main" id="{195E63C3-7781-198B-6679-C426399FA58A}"/>
              </a:ext>
            </a:extLst>
          </p:cNvPr>
          <p:cNvSpPr>
            <a:spLocks noGrp="1"/>
          </p:cNvSpPr>
          <p:nvPr>
            <p:ph type="sldNum" sz="quarter" idx="10"/>
          </p:nvPr>
        </p:nvSpPr>
        <p:spPr/>
        <p:txBody>
          <a:bodyPr/>
          <a:lstStyle/>
          <a:p>
            <a:fld id="{380B63D9-8E69-49E7-BADF-23DB31D97057}" type="slidenum">
              <a:rPr lang="tr-TR" smtClean="0"/>
              <a:t>14</a:t>
            </a:fld>
            <a:endParaRPr lang="tr-TR"/>
          </a:p>
        </p:txBody>
      </p:sp>
    </p:spTree>
    <p:extLst>
      <p:ext uri="{BB962C8B-B14F-4D97-AF65-F5344CB8AC3E}">
        <p14:creationId xmlns:p14="http://schemas.microsoft.com/office/powerpoint/2010/main" val="80134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A7D4C946-4377-4D45-8859-AB1C162AF7CD}" type="datetimeFigureOut">
              <a:rPr lang="tr-TR" smtClean="0"/>
              <a:t>26.11.2025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146828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7D4C946-4377-4D45-8859-AB1C162AF7CD}" type="datetimeFigureOut">
              <a:rPr lang="tr-TR" smtClean="0"/>
              <a:t>26.11.2025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165664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7D4C946-4377-4D45-8859-AB1C162AF7CD}" type="datetimeFigureOut">
              <a:rPr lang="tr-TR" smtClean="0"/>
              <a:t>26.11.2025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142378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A7D4C946-4377-4D45-8859-AB1C162AF7CD}" type="datetimeFigureOut">
              <a:rPr lang="tr-TR" smtClean="0"/>
              <a:t>26.11.2025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165242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4C946-4377-4D45-8859-AB1C162AF7CD}" type="datetimeFigureOut">
              <a:rPr lang="tr-TR" smtClean="0"/>
              <a:t>26.11.2025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2456137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A7D4C946-4377-4D45-8859-AB1C162AF7CD}" type="datetimeFigureOut">
              <a:rPr lang="tr-TR" smtClean="0"/>
              <a:t>26.11.2025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323056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A7D4C946-4377-4D45-8859-AB1C162AF7CD}" type="datetimeFigureOut">
              <a:rPr lang="tr-TR" smtClean="0"/>
              <a:t>26.11.2025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299505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A7D4C946-4377-4D45-8859-AB1C162AF7CD}" type="datetimeFigureOut">
              <a:rPr lang="tr-TR" smtClean="0"/>
              <a:t>26.11.2025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338888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4C946-4377-4D45-8859-AB1C162AF7CD}" type="datetimeFigureOut">
              <a:rPr lang="tr-TR" smtClean="0"/>
              <a:t>26.11.2025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182922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D4C946-4377-4D45-8859-AB1C162AF7CD}" type="datetimeFigureOut">
              <a:rPr lang="tr-TR" smtClean="0"/>
              <a:t>26.11.2025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260703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D4C946-4377-4D45-8859-AB1C162AF7CD}" type="datetimeFigureOut">
              <a:rPr lang="tr-TR" smtClean="0"/>
              <a:t>26.11.2025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00A88E4B-4381-43A4-980A-28B21898B829}" type="slidenum">
              <a:rPr lang="tr-TR" smtClean="0"/>
              <a:t>‹#›</a:t>
            </a:fld>
            <a:endParaRPr lang="tr-TR"/>
          </a:p>
        </p:txBody>
      </p:sp>
    </p:spTree>
    <p:extLst>
      <p:ext uri="{BB962C8B-B14F-4D97-AF65-F5344CB8AC3E}">
        <p14:creationId xmlns:p14="http://schemas.microsoft.com/office/powerpoint/2010/main" val="3774001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4C946-4377-4D45-8859-AB1C162AF7CD}" type="datetimeFigureOut">
              <a:rPr lang="tr-TR" smtClean="0"/>
              <a:t>26.11.2025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88E4B-4381-43A4-980A-28B21898B829}" type="slidenum">
              <a:rPr lang="tr-TR" smtClean="0"/>
              <a:t>‹#›</a:t>
            </a:fld>
            <a:endParaRPr lang="tr-TR"/>
          </a:p>
        </p:txBody>
      </p:sp>
    </p:spTree>
    <p:extLst>
      <p:ext uri="{BB962C8B-B14F-4D97-AF65-F5344CB8AC3E}">
        <p14:creationId xmlns:p14="http://schemas.microsoft.com/office/powerpoint/2010/main" val="360817217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diagramLayout" Target="../diagrams/layout7.xml"/><Relationship Id="rId7" Type="http://schemas.openxmlformats.org/officeDocument/2006/relationships/image" Target="../media/image1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14.xml"/><Relationship Id="rId7" Type="http://schemas.openxmlformats.org/officeDocument/2006/relationships/image" Target="../media/image17.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4.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myeltrambles.com/2015/1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Beyaz merdiven kolu">
            <a:extLst>
              <a:ext uri="{FF2B5EF4-FFF2-40B4-BE49-F238E27FC236}">
                <a16:creationId xmlns:a16="http://schemas.microsoft.com/office/drawing/2014/main" id="{6F80760D-544B-45A5-45F0-7AFBEBCE884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75000"/>
                    </a14:imgEffect>
                    <a14:imgEffect>
                      <a14:saturation sat="138000"/>
                    </a14:imgEffect>
                    <a14:imgEffect>
                      <a14:brightnessContrast bright="-20000" contrast="31000"/>
                    </a14:imgEffect>
                  </a14:imgLayer>
                </a14:imgProps>
              </a:ext>
            </a:extLst>
          </a:blip>
          <a:srcRect t="15730"/>
          <a:stretch/>
        </p:blipFill>
        <p:spPr>
          <a:xfrm>
            <a:off x="20" y="11152"/>
            <a:ext cx="12191980" cy="6857999"/>
          </a:xfrm>
          <a:prstGeom prst="rect">
            <a:avLst/>
          </a:prstGeom>
        </p:spPr>
      </p:pic>
      <p:sp>
        <p:nvSpPr>
          <p:cNvPr id="2" name="Başlık 1">
            <a:extLst>
              <a:ext uri="{FF2B5EF4-FFF2-40B4-BE49-F238E27FC236}">
                <a16:creationId xmlns:a16="http://schemas.microsoft.com/office/drawing/2014/main" id="{F3A34304-BC12-8365-957F-B5E451B9B454}"/>
              </a:ext>
            </a:extLst>
          </p:cNvPr>
          <p:cNvSpPr>
            <a:spLocks noGrp="1"/>
          </p:cNvSpPr>
          <p:nvPr>
            <p:ph type="ctrTitle"/>
          </p:nvPr>
        </p:nvSpPr>
        <p:spPr>
          <a:xfrm>
            <a:off x="1524000" y="1122362"/>
            <a:ext cx="9144000" cy="2900518"/>
          </a:xfrm>
        </p:spPr>
        <p:txBody>
          <a:bodyPr>
            <a:normAutofit/>
          </a:bodyPr>
          <a:lstStyle/>
          <a:p>
            <a:r>
              <a:rPr lang="tr-TR" b="1" dirty="0">
                <a:solidFill>
                  <a:srgbClr val="FFFFFF"/>
                </a:solidFill>
              </a:rPr>
              <a:t>Girişimcilik ve İnovasyon Yaklaşımları</a:t>
            </a:r>
          </a:p>
        </p:txBody>
      </p:sp>
      <p:pic>
        <p:nvPicPr>
          <p:cNvPr id="4" name="Resim 3">
            <a:extLst>
              <a:ext uri="{FF2B5EF4-FFF2-40B4-BE49-F238E27FC236}">
                <a16:creationId xmlns:a16="http://schemas.microsoft.com/office/drawing/2014/main" id="{D72363F5-C984-3CE2-7331-F9E9D1BC83BE}"/>
              </a:ext>
            </a:extLst>
          </p:cNvPr>
          <p:cNvPicPr>
            <a:picLocks noChangeAspect="1"/>
          </p:cNvPicPr>
          <p:nvPr/>
        </p:nvPicPr>
        <p:blipFill>
          <a:blip r:embed="rId4">
            <a:alphaModFix/>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332000"/>
                    </a14:imgEffect>
                    <a14:imgEffect>
                      <a14:brightnessContrast contrast="38000"/>
                    </a14:imgEffect>
                  </a14:imgLayer>
                </a14:imgProps>
              </a:ext>
              <a:ext uri="{28A0092B-C50C-407E-A947-70E740481C1C}">
                <a14:useLocalDpi xmlns:a14="http://schemas.microsoft.com/office/drawing/2010/main" val="0"/>
              </a:ext>
            </a:extLst>
          </a:blip>
          <a:srcRect/>
          <a:stretch/>
        </p:blipFill>
        <p:spPr>
          <a:xfrm>
            <a:off x="902465" y="262912"/>
            <a:ext cx="3837294" cy="2028840"/>
          </a:xfrm>
          <a:prstGeom prst="rect">
            <a:avLst/>
          </a:prstGeom>
          <a:effectLst>
            <a:outerShdw blurRad="50800" dist="38100" dir="10800000" sx="99960" sy="99960" algn="r" rotWithShape="0">
              <a:prstClr val="black">
                <a:alpha val="55000"/>
              </a:prstClr>
            </a:outerShdw>
          </a:effectLst>
          <a:scene3d>
            <a:camera prst="perspectiveContrastingRightFacing" fov="5400000">
              <a:rot lat="21000000" lon="19186125" rev="0"/>
            </a:camera>
            <a:lightRig rig="threePt" dir="t">
              <a:rot lat="0" lon="0" rev="6600000"/>
            </a:lightRig>
          </a:scene3d>
          <a:sp3d z="95250">
            <a:bevelT w="971550" h="31750"/>
            <a:bevelB w="0" h="12700"/>
          </a:sp3d>
        </p:spPr>
      </p:pic>
    </p:spTree>
    <p:extLst>
      <p:ext uri="{BB962C8B-B14F-4D97-AF65-F5344CB8AC3E}">
        <p14:creationId xmlns:p14="http://schemas.microsoft.com/office/powerpoint/2010/main" val="18634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271153-C84A-4A41-A72E-FA04C5F6FFF7}"/>
              </a:ext>
            </a:extLst>
          </p:cNvPr>
          <p:cNvSpPr>
            <a:spLocks noGrp="1"/>
          </p:cNvSpPr>
          <p:nvPr>
            <p:ph type="title"/>
          </p:nvPr>
        </p:nvSpPr>
        <p:spPr/>
        <p:txBody>
          <a:bodyPr/>
          <a:lstStyle/>
          <a:p>
            <a:r>
              <a:rPr lang="tr-TR" dirty="0"/>
              <a:t>Her Yaratıcı Fikir İnovasyon Değildir</a:t>
            </a:r>
          </a:p>
        </p:txBody>
      </p:sp>
      <p:graphicFrame>
        <p:nvGraphicFramePr>
          <p:cNvPr id="4" name="Diyagram 3">
            <a:extLst>
              <a:ext uri="{FF2B5EF4-FFF2-40B4-BE49-F238E27FC236}">
                <a16:creationId xmlns:a16="http://schemas.microsoft.com/office/drawing/2014/main" id="{9EEFB4F5-DE80-F640-D18F-ED0259A7FBD3}"/>
              </a:ext>
            </a:extLst>
          </p:cNvPr>
          <p:cNvGraphicFramePr/>
          <p:nvPr/>
        </p:nvGraphicFramePr>
        <p:xfrm>
          <a:off x="838200" y="1690688"/>
          <a:ext cx="10515600" cy="223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a:extLst>
              <a:ext uri="{FF2B5EF4-FFF2-40B4-BE49-F238E27FC236}">
                <a16:creationId xmlns:a16="http://schemas.microsoft.com/office/drawing/2014/main" id="{8A9EEE20-5875-CA3A-46F9-4962D7A852FB}"/>
              </a:ext>
            </a:extLst>
          </p:cNvPr>
          <p:cNvSpPr/>
          <p:nvPr/>
        </p:nvSpPr>
        <p:spPr>
          <a:xfrm>
            <a:off x="632902" y="4557595"/>
            <a:ext cx="10926196" cy="1015663"/>
          </a:xfrm>
          <a:prstGeom prst="rect">
            <a:avLst/>
          </a:prstGeom>
          <a:noFill/>
        </p:spPr>
        <p:txBody>
          <a:bodyPr wrap="none" lIns="91440" tIns="45720" rIns="91440" bIns="45720">
            <a:spAutoFit/>
          </a:bodyPr>
          <a:lstStyle/>
          <a:p>
            <a:pPr algn="ctr"/>
            <a:r>
              <a:rPr lang="tr-TR" sz="6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İnovasyon = fikir + uygulama + etki</a:t>
            </a:r>
            <a:endParaRPr lang="tr-TR" sz="199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Resim 5">
            <a:extLst>
              <a:ext uri="{FF2B5EF4-FFF2-40B4-BE49-F238E27FC236}">
                <a16:creationId xmlns:a16="http://schemas.microsoft.com/office/drawing/2014/main" id="{B7210E32-FD13-EBAF-0FF5-D6C06E56B0B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5198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BA96125-05C8-1F4B-81C4-680FCBFBC83F}"/>
                                            </p:graphicEl>
                                          </p:spTgt>
                                        </p:tgtEl>
                                        <p:attrNameLst>
                                          <p:attrName>style.visibility</p:attrName>
                                        </p:attrNameLst>
                                      </p:cBhvr>
                                      <p:to>
                                        <p:strVal val="visible"/>
                                      </p:to>
                                    </p:set>
                                    <p:animEffect transition="in" filter="fade">
                                      <p:cBhvr>
                                        <p:cTn id="7" dur="500"/>
                                        <p:tgtEl>
                                          <p:spTgt spid="4">
                                            <p:graphicEl>
                                              <a:dgm id="{9BA96125-05C8-1F4B-81C4-680FCBFBC83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BD826CFA-E710-E146-BCD6-BBC3FA0EF48D}"/>
                                            </p:graphicEl>
                                          </p:spTgt>
                                        </p:tgtEl>
                                        <p:attrNameLst>
                                          <p:attrName>style.visibility</p:attrName>
                                        </p:attrNameLst>
                                      </p:cBhvr>
                                      <p:to>
                                        <p:strVal val="visible"/>
                                      </p:to>
                                    </p:set>
                                    <p:animEffect transition="in" filter="fade">
                                      <p:cBhvr>
                                        <p:cTn id="12" dur="500"/>
                                        <p:tgtEl>
                                          <p:spTgt spid="4">
                                            <p:graphicEl>
                                              <a:dgm id="{BD826CFA-E710-E146-BCD6-BBC3FA0EF48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CEFA6C84-F5D4-724C-BDAA-6C99A86E7498}"/>
                                            </p:graphicEl>
                                          </p:spTgt>
                                        </p:tgtEl>
                                        <p:attrNameLst>
                                          <p:attrName>style.visibility</p:attrName>
                                        </p:attrNameLst>
                                      </p:cBhvr>
                                      <p:to>
                                        <p:strVal val="visible"/>
                                      </p:to>
                                    </p:set>
                                    <p:animEffect transition="in" filter="fade">
                                      <p:cBhvr>
                                        <p:cTn id="17" dur="500"/>
                                        <p:tgtEl>
                                          <p:spTgt spid="4">
                                            <p:graphicEl>
                                              <a:dgm id="{CEFA6C84-F5D4-724C-BDAA-6C99A86E749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D02521-C461-7596-63E0-844FDE8F98A7}"/>
              </a:ext>
            </a:extLst>
          </p:cNvPr>
          <p:cNvSpPr>
            <a:spLocks noGrp="1"/>
          </p:cNvSpPr>
          <p:nvPr>
            <p:ph type="title"/>
          </p:nvPr>
        </p:nvSpPr>
        <p:spPr/>
        <p:txBody>
          <a:bodyPr/>
          <a:lstStyle/>
          <a:p>
            <a:r>
              <a:rPr lang="tr-TR" dirty="0"/>
              <a:t>Müşteri Gerçekten Ne İster?</a:t>
            </a:r>
          </a:p>
        </p:txBody>
      </p:sp>
      <p:sp>
        <p:nvSpPr>
          <p:cNvPr id="3" name="İçerik Yer Tutucusu 2">
            <a:extLst>
              <a:ext uri="{FF2B5EF4-FFF2-40B4-BE49-F238E27FC236}">
                <a16:creationId xmlns:a16="http://schemas.microsoft.com/office/drawing/2014/main" id="{14E01F1B-E4A1-CACB-CBA2-DCD462CFD968}"/>
              </a:ext>
            </a:extLst>
          </p:cNvPr>
          <p:cNvSpPr>
            <a:spLocks noGrp="1"/>
          </p:cNvSpPr>
          <p:nvPr>
            <p:ph idx="1"/>
          </p:nvPr>
        </p:nvSpPr>
        <p:spPr>
          <a:xfrm>
            <a:off x="838200" y="2259106"/>
            <a:ext cx="10515600" cy="986512"/>
          </a:xfrm>
        </p:spPr>
        <p:txBody>
          <a:bodyPr>
            <a:normAutofit fontScale="92500" lnSpcReduction="20000"/>
          </a:bodyPr>
          <a:lstStyle/>
          <a:p>
            <a:pPr marL="0" indent="0" algn="ctr">
              <a:buNone/>
            </a:pPr>
            <a:r>
              <a:rPr lang="tr-TR"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Sizce müşterinizin en büyük ihtiyacı ne, bunu son ne zaman sordunuz?</a:t>
            </a:r>
            <a:endParaRPr lang="tr-TR" sz="40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Metin kutusu 5">
            <a:extLst>
              <a:ext uri="{FF2B5EF4-FFF2-40B4-BE49-F238E27FC236}">
                <a16:creationId xmlns:a16="http://schemas.microsoft.com/office/drawing/2014/main" id="{DB2840A1-093E-A249-A9DD-D5A5DB8C0E86}"/>
              </a:ext>
            </a:extLst>
          </p:cNvPr>
          <p:cNvSpPr txBox="1"/>
          <p:nvPr/>
        </p:nvSpPr>
        <p:spPr>
          <a:xfrm>
            <a:off x="3966699" y="3612383"/>
            <a:ext cx="4258602" cy="369332"/>
          </a:xfrm>
          <a:prstGeom prst="rect">
            <a:avLst/>
          </a:prstGeom>
          <a:noFill/>
        </p:spPr>
        <p:txBody>
          <a:bodyPr wrap="none" rtlCol="0">
            <a:spAutoFit/>
          </a:bodyPr>
          <a:lstStyle/>
          <a:p>
            <a:r>
              <a:rPr lang="tr-TR" dirty="0"/>
              <a:t>Müşteri odaklılık = empati + içgörü + çözüm</a:t>
            </a:r>
          </a:p>
        </p:txBody>
      </p:sp>
      <p:graphicFrame>
        <p:nvGraphicFramePr>
          <p:cNvPr id="7" name="Diyagram 6">
            <a:extLst>
              <a:ext uri="{FF2B5EF4-FFF2-40B4-BE49-F238E27FC236}">
                <a16:creationId xmlns:a16="http://schemas.microsoft.com/office/drawing/2014/main" id="{7EE76CA3-A85C-61B6-29C4-90FCD41F24F1}"/>
              </a:ext>
            </a:extLst>
          </p:cNvPr>
          <p:cNvGraphicFramePr/>
          <p:nvPr/>
        </p:nvGraphicFramePr>
        <p:xfrm>
          <a:off x="838199" y="4059534"/>
          <a:ext cx="10515599" cy="2798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Dikdörtgen: Köşeleri Yuvarlatılmış 4">
            <a:extLst>
              <a:ext uri="{FF2B5EF4-FFF2-40B4-BE49-F238E27FC236}">
                <a16:creationId xmlns:a16="http://schemas.microsoft.com/office/drawing/2014/main" id="{650436F7-C5CA-343A-1979-958B07E068CA}"/>
              </a:ext>
            </a:extLst>
          </p:cNvPr>
          <p:cNvSpPr/>
          <p:nvPr/>
        </p:nvSpPr>
        <p:spPr>
          <a:xfrm>
            <a:off x="5468224" y="5028408"/>
            <a:ext cx="1255547" cy="860718"/>
          </a:xfrm>
          <a:prstGeom prst="roundRect">
            <a:avLst/>
          </a:prstGeom>
          <a:scene3d>
            <a:camera prst="orthographicFront"/>
            <a:lightRig rig="threePt" dir="t"/>
          </a:scene3d>
          <a:sp3d>
            <a:bevelT prst="angle"/>
          </a:sp3d>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2400" dirty="0"/>
              <a:t>Satış</a:t>
            </a:r>
            <a:endParaRPr lang="tr-TR" dirty="0"/>
          </a:p>
        </p:txBody>
      </p:sp>
      <p:pic>
        <p:nvPicPr>
          <p:cNvPr id="5" name="Resim 4">
            <a:extLst>
              <a:ext uri="{FF2B5EF4-FFF2-40B4-BE49-F238E27FC236}">
                <a16:creationId xmlns:a16="http://schemas.microsoft.com/office/drawing/2014/main" id="{EB12F355-09B5-F7D5-2DED-4C41D7797B1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19675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9B36F0B-F6A9-4E1F-ABF5-3A3F49879279}"/>
                                            </p:graphicEl>
                                          </p:spTgt>
                                        </p:tgtEl>
                                        <p:attrNameLst>
                                          <p:attrName>style.visibility</p:attrName>
                                        </p:attrNameLst>
                                      </p:cBhvr>
                                      <p:to>
                                        <p:strVal val="visible"/>
                                      </p:to>
                                    </p:set>
                                    <p:animEffect transition="in" filter="fade">
                                      <p:cBhvr>
                                        <p:cTn id="7" dur="500"/>
                                        <p:tgtEl>
                                          <p:spTgt spid="7">
                                            <p:graphicEl>
                                              <a:dgm id="{49B36F0B-F6A9-4E1F-ABF5-3A3F4987927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B5BA8EC4-C4AF-4BCE-B0D5-6C2A7B24809E}"/>
                                            </p:graphicEl>
                                          </p:spTgt>
                                        </p:tgtEl>
                                        <p:attrNameLst>
                                          <p:attrName>style.visibility</p:attrName>
                                        </p:attrNameLst>
                                      </p:cBhvr>
                                      <p:to>
                                        <p:strVal val="visible"/>
                                      </p:to>
                                    </p:set>
                                    <p:animEffect transition="in" filter="fade">
                                      <p:cBhvr>
                                        <p:cTn id="10" dur="500"/>
                                        <p:tgtEl>
                                          <p:spTgt spid="7">
                                            <p:graphicEl>
                                              <a:dgm id="{B5BA8EC4-C4AF-4BCE-B0D5-6C2A7B24809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4A8C5B0F-9D18-48B0-B0B1-58174ABDBDC4}"/>
                                            </p:graphicEl>
                                          </p:spTgt>
                                        </p:tgtEl>
                                        <p:attrNameLst>
                                          <p:attrName>style.visibility</p:attrName>
                                        </p:attrNameLst>
                                      </p:cBhvr>
                                      <p:to>
                                        <p:strVal val="visible"/>
                                      </p:to>
                                    </p:set>
                                    <p:animEffect transition="in" filter="fade">
                                      <p:cBhvr>
                                        <p:cTn id="15" dur="500"/>
                                        <p:tgtEl>
                                          <p:spTgt spid="7">
                                            <p:graphicEl>
                                              <a:dgm id="{4A8C5B0F-9D18-48B0-B0B1-58174ABDBDC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15DE755B-0FB4-4E25-9D79-31B28DBDCBC1}"/>
                                            </p:graphicEl>
                                          </p:spTgt>
                                        </p:tgtEl>
                                        <p:attrNameLst>
                                          <p:attrName>style.visibility</p:attrName>
                                        </p:attrNameLst>
                                      </p:cBhvr>
                                      <p:to>
                                        <p:strVal val="visible"/>
                                      </p:to>
                                    </p:set>
                                    <p:animEffect transition="in" filter="fade">
                                      <p:cBhvr>
                                        <p:cTn id="20" dur="500"/>
                                        <p:tgtEl>
                                          <p:spTgt spid="7">
                                            <p:graphicEl>
                                              <a:dgm id="{15DE755B-0FB4-4E25-9D79-31B28DBDCBC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graphicEl>
                                              <a:dgm id="{151199A2-E1F0-4152-A922-3CD69F251E2D}"/>
                                            </p:graphicEl>
                                          </p:spTgt>
                                        </p:tgtEl>
                                        <p:attrNameLst>
                                          <p:attrName>style.visibility</p:attrName>
                                        </p:attrNameLst>
                                      </p:cBhvr>
                                      <p:to>
                                        <p:strVal val="visible"/>
                                      </p:to>
                                    </p:set>
                                    <p:animEffect transition="in" filter="fade">
                                      <p:cBhvr>
                                        <p:cTn id="25" dur="500"/>
                                        <p:tgtEl>
                                          <p:spTgt spid="7">
                                            <p:graphicEl>
                                              <a:dgm id="{151199A2-E1F0-4152-A922-3CD69F251E2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graphicEl>
                                              <a:dgm id="{85D80FEF-B699-4561-8654-6979471CF5C4}"/>
                                            </p:graphicEl>
                                          </p:spTgt>
                                        </p:tgtEl>
                                        <p:attrNameLst>
                                          <p:attrName>style.visibility</p:attrName>
                                        </p:attrNameLst>
                                      </p:cBhvr>
                                      <p:to>
                                        <p:strVal val="visible"/>
                                      </p:to>
                                    </p:set>
                                    <p:animEffect transition="in" filter="fade">
                                      <p:cBhvr>
                                        <p:cTn id="30" dur="500"/>
                                        <p:tgtEl>
                                          <p:spTgt spid="7">
                                            <p:graphicEl>
                                              <a:dgm id="{85D80FEF-B699-4561-8654-6979471CF5C4}"/>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graphicEl>
                                              <a:dgm id="{0F43284C-EDC6-4DE9-A602-4C20ADBC45A4}"/>
                                            </p:graphicEl>
                                          </p:spTgt>
                                        </p:tgtEl>
                                        <p:attrNameLst>
                                          <p:attrName>style.visibility</p:attrName>
                                        </p:attrNameLst>
                                      </p:cBhvr>
                                      <p:to>
                                        <p:strVal val="visible"/>
                                      </p:to>
                                    </p:set>
                                    <p:animEffect transition="in" filter="fade">
                                      <p:cBhvr>
                                        <p:cTn id="35" dur="500"/>
                                        <p:tgtEl>
                                          <p:spTgt spid="7">
                                            <p:graphicEl>
                                              <a:dgm id="{0F43284C-EDC6-4DE9-A602-4C20ADBC45A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graphicEl>
                                              <a:dgm id="{FC01FE11-AAC0-4BD5-B8D0-F15EAC866795}"/>
                                            </p:graphicEl>
                                          </p:spTgt>
                                        </p:tgtEl>
                                        <p:attrNameLst>
                                          <p:attrName>style.visibility</p:attrName>
                                        </p:attrNameLst>
                                      </p:cBhvr>
                                      <p:to>
                                        <p:strVal val="visible"/>
                                      </p:to>
                                    </p:set>
                                    <p:animEffect transition="in" filter="fade">
                                      <p:cBhvr>
                                        <p:cTn id="40" dur="500"/>
                                        <p:tgtEl>
                                          <p:spTgt spid="7">
                                            <p:graphicEl>
                                              <a:dgm id="{FC01FE11-AAC0-4BD5-B8D0-F15EAC866795}"/>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p:bldSub>
      </p:bldGraphic>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0CB5E6-4A7B-23F9-8BC4-8E1C563BC6BA}"/>
              </a:ext>
            </a:extLst>
          </p:cNvPr>
          <p:cNvSpPr>
            <a:spLocks noGrp="1"/>
          </p:cNvSpPr>
          <p:nvPr>
            <p:ph type="title"/>
          </p:nvPr>
        </p:nvSpPr>
        <p:spPr/>
        <p:txBody>
          <a:bodyPr/>
          <a:lstStyle/>
          <a:p>
            <a:r>
              <a:rPr lang="tr-TR" dirty="0"/>
              <a:t>Müşteri Odaklı </a:t>
            </a:r>
            <a:br>
              <a:rPr lang="tr-TR" dirty="0"/>
            </a:br>
            <a:r>
              <a:rPr lang="tr-TR" dirty="0"/>
              <a:t>Problem Çözmenin 5 Adımı</a:t>
            </a:r>
          </a:p>
        </p:txBody>
      </p:sp>
      <p:graphicFrame>
        <p:nvGraphicFramePr>
          <p:cNvPr id="4" name="İçerik Yer Tutucusu 3">
            <a:extLst>
              <a:ext uri="{FF2B5EF4-FFF2-40B4-BE49-F238E27FC236}">
                <a16:creationId xmlns:a16="http://schemas.microsoft.com/office/drawing/2014/main" id="{168A154D-3719-74CD-C5DB-DCFF43AE2A0C}"/>
              </a:ext>
            </a:extLst>
          </p:cNvPr>
          <p:cNvGraphicFramePr>
            <a:graphicFrameLocks noGrp="1"/>
          </p:cNvGraphicFramePr>
          <p:nvPr>
            <p:ph idx="1"/>
          </p:nvPr>
        </p:nvGraphicFramePr>
        <p:xfrm>
          <a:off x="838200" y="1825625"/>
          <a:ext cx="5257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6B26D79F-B1D7-04A2-01E9-28D866131406}"/>
              </a:ext>
            </a:extLst>
          </p:cNvPr>
          <p:cNvSpPr txBox="1"/>
          <p:nvPr/>
        </p:nvSpPr>
        <p:spPr>
          <a:xfrm>
            <a:off x="7361903" y="2086586"/>
            <a:ext cx="3991897" cy="369332"/>
          </a:xfrm>
          <a:prstGeom prst="rect">
            <a:avLst/>
          </a:prstGeom>
          <a:noFill/>
        </p:spPr>
        <p:txBody>
          <a:bodyPr wrap="square">
            <a:spAutoFit/>
          </a:bodyPr>
          <a:lstStyle/>
          <a:p>
            <a:pPr algn="ctr"/>
            <a:r>
              <a:rPr lang="tr-TR" b="1" i="0" u="none" strike="noStrike" dirty="0">
                <a:solidFill>
                  <a:srgbClr val="000000"/>
                </a:solidFill>
                <a:effectLst/>
                <a:latin typeface="-webkit-standard"/>
              </a:rPr>
              <a:t>Deneyimi Aşamalarla Haritalandırmak</a:t>
            </a:r>
            <a:endParaRPr lang="tr-TR" b="1" dirty="0"/>
          </a:p>
        </p:txBody>
      </p:sp>
      <p:graphicFrame>
        <p:nvGraphicFramePr>
          <p:cNvPr id="7" name="Diyagram 6">
            <a:extLst>
              <a:ext uri="{FF2B5EF4-FFF2-40B4-BE49-F238E27FC236}">
                <a16:creationId xmlns:a16="http://schemas.microsoft.com/office/drawing/2014/main" id="{B56C2013-EE9A-31CD-A05F-54848C3A5FF1}"/>
              </a:ext>
            </a:extLst>
          </p:cNvPr>
          <p:cNvGraphicFramePr/>
          <p:nvPr/>
        </p:nvGraphicFramePr>
        <p:xfrm>
          <a:off x="2110658" y="1439333"/>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Sağ Köşeli Ayraç 7">
            <a:extLst>
              <a:ext uri="{FF2B5EF4-FFF2-40B4-BE49-F238E27FC236}">
                <a16:creationId xmlns:a16="http://schemas.microsoft.com/office/drawing/2014/main" id="{AD321802-2644-CDB1-08BB-CCC048B20974}"/>
              </a:ext>
            </a:extLst>
          </p:cNvPr>
          <p:cNvSpPr/>
          <p:nvPr/>
        </p:nvSpPr>
        <p:spPr>
          <a:xfrm>
            <a:off x="8976852" y="2615381"/>
            <a:ext cx="117987" cy="4129548"/>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0" name="Metin kutusu 9">
            <a:extLst>
              <a:ext uri="{FF2B5EF4-FFF2-40B4-BE49-F238E27FC236}">
                <a16:creationId xmlns:a16="http://schemas.microsoft.com/office/drawing/2014/main" id="{044FCE73-3F59-3BBD-44C9-E9174133A412}"/>
              </a:ext>
            </a:extLst>
          </p:cNvPr>
          <p:cNvSpPr txBox="1"/>
          <p:nvPr/>
        </p:nvSpPr>
        <p:spPr>
          <a:xfrm>
            <a:off x="9357851" y="3105834"/>
            <a:ext cx="2562942" cy="646331"/>
          </a:xfrm>
          <a:prstGeom prst="rect">
            <a:avLst/>
          </a:prstGeom>
          <a:noFill/>
        </p:spPr>
        <p:txBody>
          <a:bodyPr wrap="square">
            <a:spAutoFit/>
          </a:bodyPr>
          <a:lstStyle/>
          <a:p>
            <a:pPr algn="ctr"/>
            <a:r>
              <a:rPr lang="tr-TR" b="0" i="0" u="none" strike="noStrike" dirty="0">
                <a:solidFill>
                  <a:srgbClr val="000000"/>
                </a:solidFill>
                <a:effectLst/>
                <a:latin typeface="-webkit-standard"/>
              </a:rPr>
              <a:t>Her aşamadaki “acı noktaları” tespit et</a:t>
            </a:r>
            <a:endParaRPr lang="tr-TR" dirty="0"/>
          </a:p>
        </p:txBody>
      </p:sp>
      <p:sp>
        <p:nvSpPr>
          <p:cNvPr id="11" name="Aşağı Ok 10">
            <a:extLst>
              <a:ext uri="{FF2B5EF4-FFF2-40B4-BE49-F238E27FC236}">
                <a16:creationId xmlns:a16="http://schemas.microsoft.com/office/drawing/2014/main" id="{E404E1F3-2BAA-EF89-C58D-49B25F3DA823}"/>
              </a:ext>
            </a:extLst>
          </p:cNvPr>
          <p:cNvSpPr/>
          <p:nvPr/>
        </p:nvSpPr>
        <p:spPr>
          <a:xfrm>
            <a:off x="10461523" y="3956422"/>
            <a:ext cx="405974"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091428F9-B427-4982-CF8E-77A529CF9F7F}"/>
              </a:ext>
            </a:extLst>
          </p:cNvPr>
          <p:cNvSpPr txBox="1"/>
          <p:nvPr/>
        </p:nvSpPr>
        <p:spPr>
          <a:xfrm>
            <a:off x="9482803" y="4807010"/>
            <a:ext cx="2562942" cy="646331"/>
          </a:xfrm>
          <a:prstGeom prst="rect">
            <a:avLst/>
          </a:prstGeom>
          <a:noFill/>
        </p:spPr>
        <p:txBody>
          <a:bodyPr wrap="square">
            <a:spAutoFit/>
          </a:bodyPr>
          <a:lstStyle/>
          <a:p>
            <a:pPr algn="ctr"/>
            <a:r>
              <a:rPr lang="tr-TR" dirty="0"/>
              <a:t>İyileştirme fırsatları belirle</a:t>
            </a:r>
          </a:p>
        </p:txBody>
      </p:sp>
      <p:pic>
        <p:nvPicPr>
          <p:cNvPr id="5" name="Resim 4">
            <a:extLst>
              <a:ext uri="{FF2B5EF4-FFF2-40B4-BE49-F238E27FC236}">
                <a16:creationId xmlns:a16="http://schemas.microsoft.com/office/drawing/2014/main" id="{A5378087-7E9F-A2FA-8C17-82667C5DF80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333516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68AAC05C-9EEF-7B4B-8C2A-4EEDA32C1DF2}"/>
                                            </p:graphicEl>
                                          </p:spTgt>
                                        </p:tgtEl>
                                        <p:attrNameLst>
                                          <p:attrName>style.visibility</p:attrName>
                                        </p:attrNameLst>
                                      </p:cBhvr>
                                      <p:to>
                                        <p:strVal val="visible"/>
                                      </p:to>
                                    </p:set>
                                    <p:animEffect transition="in" filter="wipe(left)">
                                      <p:cBhvr>
                                        <p:cTn id="7" dur="500"/>
                                        <p:tgtEl>
                                          <p:spTgt spid="4">
                                            <p:graphicEl>
                                              <a:dgm id="{68AAC05C-9EEF-7B4B-8C2A-4EEDA32C1D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978A1818-C2FB-AB44-ABD1-6D62AA05350C}"/>
                                            </p:graphicEl>
                                          </p:spTgt>
                                        </p:tgtEl>
                                        <p:attrNameLst>
                                          <p:attrName>style.visibility</p:attrName>
                                        </p:attrNameLst>
                                      </p:cBhvr>
                                      <p:to>
                                        <p:strVal val="visible"/>
                                      </p:to>
                                    </p:set>
                                    <p:animEffect transition="in" filter="wipe(left)">
                                      <p:cBhvr>
                                        <p:cTn id="12" dur="500"/>
                                        <p:tgtEl>
                                          <p:spTgt spid="4">
                                            <p:graphicEl>
                                              <a:dgm id="{978A1818-C2FB-AB44-ABD1-6D62AA05350C}"/>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graphicEl>
                                              <a:dgm id="{8CCDB4C7-6C99-4F4A-BA08-FB116400CEA5}"/>
                                            </p:graphicEl>
                                          </p:spTgt>
                                        </p:tgtEl>
                                        <p:attrNameLst>
                                          <p:attrName>style.visibility</p:attrName>
                                        </p:attrNameLst>
                                      </p:cBhvr>
                                      <p:to>
                                        <p:strVal val="visible"/>
                                      </p:to>
                                    </p:set>
                                    <p:animEffect transition="in" filter="wipe(left)">
                                      <p:cBhvr>
                                        <p:cTn id="15" dur="500"/>
                                        <p:tgtEl>
                                          <p:spTgt spid="4">
                                            <p:graphicEl>
                                              <a:dgm id="{8CCDB4C7-6C99-4F4A-BA08-FB116400CEA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graphicEl>
                                              <a:dgm id="{FD73B0DF-39D1-CB44-8631-A646E5E937D4}"/>
                                            </p:graphicEl>
                                          </p:spTgt>
                                        </p:tgtEl>
                                        <p:attrNameLst>
                                          <p:attrName>style.visibility</p:attrName>
                                        </p:attrNameLst>
                                      </p:cBhvr>
                                      <p:to>
                                        <p:strVal val="visible"/>
                                      </p:to>
                                    </p:set>
                                    <p:animEffect transition="in" filter="wipe(left)">
                                      <p:cBhvr>
                                        <p:cTn id="20" dur="500"/>
                                        <p:tgtEl>
                                          <p:spTgt spid="4">
                                            <p:graphicEl>
                                              <a:dgm id="{FD73B0DF-39D1-CB44-8631-A646E5E937D4}"/>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dgm id="{D7B4838E-B09C-D54A-9792-D6C6174CCC92}"/>
                                            </p:graphicEl>
                                          </p:spTgt>
                                        </p:tgtEl>
                                        <p:attrNameLst>
                                          <p:attrName>style.visibility</p:attrName>
                                        </p:attrNameLst>
                                      </p:cBhvr>
                                      <p:to>
                                        <p:strVal val="visible"/>
                                      </p:to>
                                    </p:set>
                                    <p:animEffect transition="in" filter="wipe(left)">
                                      <p:cBhvr>
                                        <p:cTn id="23" dur="500"/>
                                        <p:tgtEl>
                                          <p:spTgt spid="4">
                                            <p:graphicEl>
                                              <a:dgm id="{D7B4838E-B09C-D54A-9792-D6C6174CCC9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C44D0CBD-6EB8-6041-AE28-D42C73BC02A9}"/>
                                            </p:graphicEl>
                                          </p:spTgt>
                                        </p:tgtEl>
                                        <p:attrNameLst>
                                          <p:attrName>style.visibility</p:attrName>
                                        </p:attrNameLst>
                                      </p:cBhvr>
                                      <p:to>
                                        <p:strVal val="visible"/>
                                      </p:to>
                                    </p:set>
                                    <p:animEffect transition="in" filter="wipe(left)">
                                      <p:cBhvr>
                                        <p:cTn id="28" dur="500"/>
                                        <p:tgtEl>
                                          <p:spTgt spid="4">
                                            <p:graphicEl>
                                              <a:dgm id="{C44D0CBD-6EB8-6041-AE28-D42C73BC02A9}"/>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
                                            <p:graphicEl>
                                              <a:dgm id="{6613C70E-E61F-2143-A611-A57F9DE9208A}"/>
                                            </p:graphicEl>
                                          </p:spTgt>
                                        </p:tgtEl>
                                        <p:attrNameLst>
                                          <p:attrName>style.visibility</p:attrName>
                                        </p:attrNameLst>
                                      </p:cBhvr>
                                      <p:to>
                                        <p:strVal val="visible"/>
                                      </p:to>
                                    </p:set>
                                    <p:animEffect transition="in" filter="wipe(left)">
                                      <p:cBhvr>
                                        <p:cTn id="31" dur="500"/>
                                        <p:tgtEl>
                                          <p:spTgt spid="4">
                                            <p:graphicEl>
                                              <a:dgm id="{6613C70E-E61F-2143-A611-A57F9DE9208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8F541685-383C-2048-A732-5619F7C0C4B7}"/>
                                            </p:graphicEl>
                                          </p:spTgt>
                                        </p:tgtEl>
                                        <p:attrNameLst>
                                          <p:attrName>style.visibility</p:attrName>
                                        </p:attrNameLst>
                                      </p:cBhvr>
                                      <p:to>
                                        <p:strVal val="visible"/>
                                      </p:to>
                                    </p:set>
                                    <p:animEffect transition="in" filter="wipe(left)">
                                      <p:cBhvr>
                                        <p:cTn id="36" dur="500"/>
                                        <p:tgtEl>
                                          <p:spTgt spid="4">
                                            <p:graphicEl>
                                              <a:dgm id="{8F541685-383C-2048-A732-5619F7C0C4B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
                                            <p:graphicEl>
                                              <a:dgm id="{75AF77C5-E4F1-EE41-AEAC-415D8D70201D}"/>
                                            </p:graphicEl>
                                          </p:spTgt>
                                        </p:tgtEl>
                                        <p:attrNameLst>
                                          <p:attrName>style.visibility</p:attrName>
                                        </p:attrNameLst>
                                      </p:cBhvr>
                                      <p:to>
                                        <p:strVal val="visible"/>
                                      </p:to>
                                    </p:set>
                                    <p:animEffect transition="in" filter="wipe(left)">
                                      <p:cBhvr>
                                        <p:cTn id="39" dur="500"/>
                                        <p:tgtEl>
                                          <p:spTgt spid="4">
                                            <p:graphicEl>
                                              <a:dgm id="{75AF77C5-E4F1-EE41-AEAC-415D8D70201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graphicEl>
                                              <a:dgm id="{DE92F9CC-BE8B-8F40-BADC-FD93488AAA3A}"/>
                                            </p:graphicEl>
                                          </p:spTgt>
                                        </p:tgtEl>
                                        <p:attrNameLst>
                                          <p:attrName>style.visibility</p:attrName>
                                        </p:attrNameLst>
                                      </p:cBhvr>
                                      <p:to>
                                        <p:strVal val="visible"/>
                                      </p:to>
                                    </p:set>
                                    <p:animEffect transition="in" filter="wipe(left)">
                                      <p:cBhvr>
                                        <p:cTn id="44" dur="500"/>
                                        <p:tgtEl>
                                          <p:spTgt spid="4">
                                            <p:graphicEl>
                                              <a:dgm id="{DE92F9CC-BE8B-8F40-BADC-FD93488AAA3A}"/>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
                                            <p:graphicEl>
                                              <a:dgm id="{4AA66E72-D1B9-9245-ACC7-B310F76F7A17}"/>
                                            </p:graphicEl>
                                          </p:spTgt>
                                        </p:tgtEl>
                                        <p:attrNameLst>
                                          <p:attrName>style.visibility</p:attrName>
                                        </p:attrNameLst>
                                      </p:cBhvr>
                                      <p:to>
                                        <p:strVal val="visible"/>
                                      </p:to>
                                    </p:set>
                                    <p:animEffect transition="in" filter="wipe(left)">
                                      <p:cBhvr>
                                        <p:cTn id="47" dur="500"/>
                                        <p:tgtEl>
                                          <p:spTgt spid="4">
                                            <p:graphicEl>
                                              <a:dgm id="{4AA66E72-D1B9-9245-ACC7-B310F76F7A1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graphicEl>
                                              <a:dgm id="{E7A5AE45-FA89-A448-89DC-ADF305FB3FD5}"/>
                                            </p:graphicEl>
                                          </p:spTgt>
                                        </p:tgtEl>
                                        <p:attrNameLst>
                                          <p:attrName>style.visibility</p:attrName>
                                        </p:attrNameLst>
                                      </p:cBhvr>
                                      <p:to>
                                        <p:strVal val="visible"/>
                                      </p:to>
                                    </p:set>
                                    <p:animEffect transition="in" filter="wipe(down)">
                                      <p:cBhvr>
                                        <p:cTn id="52" dur="500"/>
                                        <p:tgtEl>
                                          <p:spTgt spid="7">
                                            <p:graphicEl>
                                              <a:dgm id="{E7A5AE45-FA89-A448-89DC-ADF305FB3FD5}"/>
                                            </p:graphic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
                                            <p:graphicEl>
                                              <a:dgm id="{227FDA63-0BF7-7B42-AB62-8AD8366859E5}"/>
                                            </p:graphicEl>
                                          </p:spTgt>
                                        </p:tgtEl>
                                        <p:attrNameLst>
                                          <p:attrName>style.visibility</p:attrName>
                                        </p:attrNameLst>
                                      </p:cBhvr>
                                      <p:to>
                                        <p:strVal val="visible"/>
                                      </p:to>
                                    </p:set>
                                    <p:animEffect transition="in" filter="wipe(down)">
                                      <p:cBhvr>
                                        <p:cTn id="55" dur="500"/>
                                        <p:tgtEl>
                                          <p:spTgt spid="7">
                                            <p:graphicEl>
                                              <a:dgm id="{227FDA63-0BF7-7B42-AB62-8AD8366859E5}"/>
                                            </p:graphic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graphicEl>
                                              <a:dgm id="{547C36DA-9F27-5644-B8D9-7BA769F7DC6C}"/>
                                            </p:graphicEl>
                                          </p:spTgt>
                                        </p:tgtEl>
                                        <p:attrNameLst>
                                          <p:attrName>style.visibility</p:attrName>
                                        </p:attrNameLst>
                                      </p:cBhvr>
                                      <p:to>
                                        <p:strVal val="visible"/>
                                      </p:to>
                                    </p:set>
                                    <p:animEffect transition="in" filter="wipe(down)">
                                      <p:cBhvr>
                                        <p:cTn id="58" dur="500"/>
                                        <p:tgtEl>
                                          <p:spTgt spid="7">
                                            <p:graphicEl>
                                              <a:dgm id="{547C36DA-9F27-5644-B8D9-7BA769F7DC6C}"/>
                                            </p:graphic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7">
                                            <p:graphicEl>
                                              <a:dgm id="{12FFD22D-5BEC-794C-BDDD-69E568EC56EE}"/>
                                            </p:graphicEl>
                                          </p:spTgt>
                                        </p:tgtEl>
                                        <p:attrNameLst>
                                          <p:attrName>style.visibility</p:attrName>
                                        </p:attrNameLst>
                                      </p:cBhvr>
                                      <p:to>
                                        <p:strVal val="visible"/>
                                      </p:to>
                                    </p:set>
                                    <p:animEffect transition="in" filter="wipe(down)">
                                      <p:cBhvr>
                                        <p:cTn id="61" dur="500"/>
                                        <p:tgtEl>
                                          <p:spTgt spid="7">
                                            <p:graphicEl>
                                              <a:dgm id="{12FFD22D-5BEC-794C-BDDD-69E568EC56EE}"/>
                                            </p:graphic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graphicEl>
                                              <a:dgm id="{EB5BE7AF-79AA-7C48-8B7A-151E1F926F7D}"/>
                                            </p:graphicEl>
                                          </p:spTgt>
                                        </p:tgtEl>
                                        <p:attrNameLst>
                                          <p:attrName>style.visibility</p:attrName>
                                        </p:attrNameLst>
                                      </p:cBhvr>
                                      <p:to>
                                        <p:strVal val="visible"/>
                                      </p:to>
                                    </p:set>
                                    <p:animEffect transition="in" filter="wipe(down)">
                                      <p:cBhvr>
                                        <p:cTn id="64" dur="500"/>
                                        <p:tgtEl>
                                          <p:spTgt spid="7">
                                            <p:graphicEl>
                                              <a:dgm id="{EB5BE7AF-79AA-7C48-8B7A-151E1F926F7D}"/>
                                            </p:graphic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
                                            <p:graphicEl>
                                              <a:dgm id="{57BD4A45-F1DA-4C4C-958C-CB97015E5E83}"/>
                                            </p:graphicEl>
                                          </p:spTgt>
                                        </p:tgtEl>
                                        <p:attrNameLst>
                                          <p:attrName>style.visibility</p:attrName>
                                        </p:attrNameLst>
                                      </p:cBhvr>
                                      <p:to>
                                        <p:strVal val="visible"/>
                                      </p:to>
                                    </p:set>
                                    <p:animEffect transition="in" filter="wipe(down)">
                                      <p:cBhvr>
                                        <p:cTn id="67" dur="500"/>
                                        <p:tgtEl>
                                          <p:spTgt spid="7">
                                            <p:graphicEl>
                                              <a:dgm id="{57BD4A45-F1DA-4C4C-958C-CB97015E5E83}"/>
                                            </p:graphicEl>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7">
                                            <p:graphicEl>
                                              <a:dgm id="{1C7D03BF-521F-7E43-A15B-57790ED0B648}"/>
                                            </p:graphicEl>
                                          </p:spTgt>
                                        </p:tgtEl>
                                        <p:attrNameLst>
                                          <p:attrName>style.visibility</p:attrName>
                                        </p:attrNameLst>
                                      </p:cBhvr>
                                      <p:to>
                                        <p:strVal val="visible"/>
                                      </p:to>
                                    </p:set>
                                    <p:animEffect transition="in" filter="wipe(down)">
                                      <p:cBhvr>
                                        <p:cTn id="70" dur="500"/>
                                        <p:tgtEl>
                                          <p:spTgt spid="7">
                                            <p:graphicEl>
                                              <a:dgm id="{1C7D03BF-521F-7E43-A15B-57790ED0B648}"/>
                                            </p:graphic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
                                            <p:graphicEl>
                                              <a:dgm id="{1F6AB7E5-EB66-F94B-8638-795134E36ABF}"/>
                                            </p:graphicEl>
                                          </p:spTgt>
                                        </p:tgtEl>
                                        <p:attrNameLst>
                                          <p:attrName>style.visibility</p:attrName>
                                        </p:attrNameLst>
                                      </p:cBhvr>
                                      <p:to>
                                        <p:strVal val="visible"/>
                                      </p:to>
                                    </p:set>
                                    <p:animEffect transition="in" filter="wipe(down)">
                                      <p:cBhvr>
                                        <p:cTn id="73" dur="500"/>
                                        <p:tgtEl>
                                          <p:spTgt spid="7">
                                            <p:graphicEl>
                                              <a:dgm id="{1F6AB7E5-EB66-F94B-8638-795134E36ABF}"/>
                                            </p:graphicEl>
                                          </p:spTgt>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
                                            <p:graphicEl>
                                              <a:dgm id="{C1AB4D43-D90A-D643-9F34-E954020F45FB}"/>
                                            </p:graphicEl>
                                          </p:spTgt>
                                        </p:tgtEl>
                                        <p:attrNameLst>
                                          <p:attrName>style.visibility</p:attrName>
                                        </p:attrNameLst>
                                      </p:cBhvr>
                                      <p:to>
                                        <p:strVal val="visible"/>
                                      </p:to>
                                    </p:set>
                                    <p:animEffect transition="in" filter="wipe(down)">
                                      <p:cBhvr>
                                        <p:cTn id="76" dur="500"/>
                                        <p:tgtEl>
                                          <p:spTgt spid="7">
                                            <p:graphicEl>
                                              <a:dgm id="{C1AB4D43-D90A-D643-9F34-E954020F45FB}"/>
                                            </p:graphicEl>
                                          </p:spTgt>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
                                            <p:graphicEl>
                                              <a:dgm id="{9DCBF9C4-A007-804E-AA03-379B9FCD024E}"/>
                                            </p:graphicEl>
                                          </p:spTgt>
                                        </p:tgtEl>
                                        <p:attrNameLst>
                                          <p:attrName>style.visibility</p:attrName>
                                        </p:attrNameLst>
                                      </p:cBhvr>
                                      <p:to>
                                        <p:strVal val="visible"/>
                                      </p:to>
                                    </p:set>
                                    <p:animEffect transition="in" filter="wipe(down)">
                                      <p:cBhvr>
                                        <p:cTn id="79" dur="500"/>
                                        <p:tgtEl>
                                          <p:spTgt spid="7">
                                            <p:graphicEl>
                                              <a:dgm id="{9DCBF9C4-A007-804E-AA03-379B9FCD024E}"/>
                                            </p:graphicEl>
                                          </p:spTgt>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
                                            <p:graphicEl>
                                              <a:dgm id="{2E281F2B-522A-1B43-92DF-AC5DD0FF9326}"/>
                                            </p:graphicEl>
                                          </p:spTgt>
                                        </p:tgtEl>
                                        <p:attrNameLst>
                                          <p:attrName>style.visibility</p:attrName>
                                        </p:attrNameLst>
                                      </p:cBhvr>
                                      <p:to>
                                        <p:strVal val="visible"/>
                                      </p:to>
                                    </p:set>
                                    <p:animEffect transition="in" filter="wipe(down)">
                                      <p:cBhvr>
                                        <p:cTn id="82" dur="500"/>
                                        <p:tgtEl>
                                          <p:spTgt spid="7">
                                            <p:graphicEl>
                                              <a:dgm id="{2E281F2B-522A-1B43-92DF-AC5DD0FF9326}"/>
                                            </p:graphicEl>
                                          </p:spTgt>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7">
                                            <p:graphicEl>
                                              <a:dgm id="{1C91D656-1532-9B4E-B9BD-E144FA202AFD}"/>
                                            </p:graphicEl>
                                          </p:spTgt>
                                        </p:tgtEl>
                                        <p:attrNameLst>
                                          <p:attrName>style.visibility</p:attrName>
                                        </p:attrNameLst>
                                      </p:cBhvr>
                                      <p:to>
                                        <p:strVal val="visible"/>
                                      </p:to>
                                    </p:set>
                                    <p:animEffect transition="in" filter="wipe(down)">
                                      <p:cBhvr>
                                        <p:cTn id="85" dur="500"/>
                                        <p:tgtEl>
                                          <p:spTgt spid="7">
                                            <p:graphicEl>
                                              <a:dgm id="{1C91D656-1532-9B4E-B9BD-E144FA202AFD}"/>
                                            </p:graphicEl>
                                          </p:spTgt>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7">
                                            <p:graphicEl>
                                              <a:dgm id="{83D18C33-F30B-C140-A86C-D547EC877CBC}"/>
                                            </p:graphicEl>
                                          </p:spTgt>
                                        </p:tgtEl>
                                        <p:attrNameLst>
                                          <p:attrName>style.visibility</p:attrName>
                                        </p:attrNameLst>
                                      </p:cBhvr>
                                      <p:to>
                                        <p:strVal val="visible"/>
                                      </p:to>
                                    </p:set>
                                    <p:animEffect transition="in" filter="wipe(down)">
                                      <p:cBhvr>
                                        <p:cTn id="88" dur="500"/>
                                        <p:tgtEl>
                                          <p:spTgt spid="7">
                                            <p:graphicEl>
                                              <a:dgm id="{83D18C33-F30B-C140-A86C-D547EC877CBC}"/>
                                            </p:graphicEl>
                                          </p:spTgt>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7">
                                            <p:graphicEl>
                                              <a:dgm id="{3ED9BB54-1717-D240-9DB3-7E4A48A2EB71}"/>
                                            </p:graphicEl>
                                          </p:spTgt>
                                        </p:tgtEl>
                                        <p:attrNameLst>
                                          <p:attrName>style.visibility</p:attrName>
                                        </p:attrNameLst>
                                      </p:cBhvr>
                                      <p:to>
                                        <p:strVal val="visible"/>
                                      </p:to>
                                    </p:set>
                                    <p:animEffect transition="in" filter="wipe(down)">
                                      <p:cBhvr>
                                        <p:cTn id="91" dur="500"/>
                                        <p:tgtEl>
                                          <p:spTgt spid="7">
                                            <p:graphicEl>
                                              <a:dgm id="{3ED9BB54-1717-D240-9DB3-7E4A48A2EB71}"/>
                                            </p:graphicEl>
                                          </p:spTgt>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7">
                                            <p:graphicEl>
                                              <a:dgm id="{19371ED2-8A8A-534A-B269-518B0F4E610B}"/>
                                            </p:graphicEl>
                                          </p:spTgt>
                                        </p:tgtEl>
                                        <p:attrNameLst>
                                          <p:attrName>style.visibility</p:attrName>
                                        </p:attrNameLst>
                                      </p:cBhvr>
                                      <p:to>
                                        <p:strVal val="visible"/>
                                      </p:to>
                                    </p:set>
                                    <p:animEffect transition="in" filter="wipe(down)">
                                      <p:cBhvr>
                                        <p:cTn id="94" dur="500"/>
                                        <p:tgtEl>
                                          <p:spTgt spid="7">
                                            <p:graphicEl>
                                              <a:dgm id="{19371ED2-8A8A-534A-B269-518B0F4E610B}"/>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
                                            <p:graphicEl>
                                              <a:dgm id="{3BA590A0-177A-6A46-B1B8-B22AE5DE9936}"/>
                                            </p:graphicEl>
                                          </p:spTgt>
                                        </p:tgtEl>
                                        <p:attrNameLst>
                                          <p:attrName>style.visibility</p:attrName>
                                        </p:attrNameLst>
                                      </p:cBhvr>
                                      <p:to>
                                        <p:strVal val="visible"/>
                                      </p:to>
                                    </p:set>
                                    <p:animEffect transition="in" filter="wipe(down)">
                                      <p:cBhvr>
                                        <p:cTn id="99" dur="500"/>
                                        <p:tgtEl>
                                          <p:spTgt spid="7">
                                            <p:graphicEl>
                                              <a:dgm id="{3BA590A0-177A-6A46-B1B8-B22AE5DE9936}"/>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7">
                                            <p:graphicEl>
                                              <a:dgm id="{A87D7E36-5285-A54B-9EE1-A078F4D630FF}"/>
                                            </p:graphicEl>
                                          </p:spTgt>
                                        </p:tgtEl>
                                        <p:attrNameLst>
                                          <p:attrName>style.visibility</p:attrName>
                                        </p:attrNameLst>
                                      </p:cBhvr>
                                      <p:to>
                                        <p:strVal val="visible"/>
                                      </p:to>
                                    </p:set>
                                    <p:animEffect transition="in" filter="wipe(down)">
                                      <p:cBhvr>
                                        <p:cTn id="104" dur="500"/>
                                        <p:tgtEl>
                                          <p:spTgt spid="7">
                                            <p:graphicEl>
                                              <a:dgm id="{A87D7E36-5285-A54B-9EE1-A078F4D630FF}"/>
                                            </p:graphicEl>
                                          </p:spTgt>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7">
                                            <p:graphicEl>
                                              <a:dgm id="{A5BC0C57-8342-304C-8851-9CB7FB65BB9D}"/>
                                            </p:graphicEl>
                                          </p:spTgt>
                                        </p:tgtEl>
                                        <p:attrNameLst>
                                          <p:attrName>style.visibility</p:attrName>
                                        </p:attrNameLst>
                                      </p:cBhvr>
                                      <p:to>
                                        <p:strVal val="visible"/>
                                      </p:to>
                                    </p:set>
                                    <p:animEffect transition="in" filter="wipe(down)">
                                      <p:cBhvr>
                                        <p:cTn id="107" dur="500"/>
                                        <p:tgtEl>
                                          <p:spTgt spid="7">
                                            <p:graphicEl>
                                              <a:dgm id="{A5BC0C57-8342-304C-8851-9CB7FB65BB9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7">
                                            <p:graphicEl>
                                              <a:dgm id="{9DC1FBAA-32A2-5E43-A815-568620C95C1A}"/>
                                            </p:graphicEl>
                                          </p:spTgt>
                                        </p:tgtEl>
                                        <p:attrNameLst>
                                          <p:attrName>style.visibility</p:attrName>
                                        </p:attrNameLst>
                                      </p:cBhvr>
                                      <p:to>
                                        <p:strVal val="visible"/>
                                      </p:to>
                                    </p:set>
                                    <p:animEffect transition="in" filter="wipe(down)">
                                      <p:cBhvr>
                                        <p:cTn id="112" dur="500"/>
                                        <p:tgtEl>
                                          <p:spTgt spid="7">
                                            <p:graphicEl>
                                              <a:dgm id="{9DC1FBAA-32A2-5E43-A815-568620C95C1A}"/>
                                            </p:graphicEl>
                                          </p:spTgt>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7">
                                            <p:graphicEl>
                                              <a:dgm id="{C21FB664-B098-1B4F-B6C9-6C0C7C23DBF5}"/>
                                            </p:graphicEl>
                                          </p:spTgt>
                                        </p:tgtEl>
                                        <p:attrNameLst>
                                          <p:attrName>style.visibility</p:attrName>
                                        </p:attrNameLst>
                                      </p:cBhvr>
                                      <p:to>
                                        <p:strVal val="visible"/>
                                      </p:to>
                                    </p:set>
                                    <p:animEffect transition="in" filter="wipe(down)">
                                      <p:cBhvr>
                                        <p:cTn id="115" dur="500"/>
                                        <p:tgtEl>
                                          <p:spTgt spid="7">
                                            <p:graphicEl>
                                              <a:dgm id="{C21FB664-B098-1B4F-B6C9-6C0C7C23DBF5}"/>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7">
                                            <p:graphicEl>
                                              <a:dgm id="{AEB4A6F8-6FFF-BF4F-A2B5-1E29FE95B35E}"/>
                                            </p:graphicEl>
                                          </p:spTgt>
                                        </p:tgtEl>
                                        <p:attrNameLst>
                                          <p:attrName>style.visibility</p:attrName>
                                        </p:attrNameLst>
                                      </p:cBhvr>
                                      <p:to>
                                        <p:strVal val="visible"/>
                                      </p:to>
                                    </p:set>
                                    <p:animEffect transition="in" filter="wipe(down)">
                                      <p:cBhvr>
                                        <p:cTn id="120" dur="500"/>
                                        <p:tgtEl>
                                          <p:spTgt spid="7">
                                            <p:graphicEl>
                                              <a:dgm id="{AEB4A6F8-6FFF-BF4F-A2B5-1E29FE95B35E}"/>
                                            </p:graphicEl>
                                          </p:spTgt>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7">
                                            <p:graphicEl>
                                              <a:dgm id="{AEB74BA7-74CA-4949-B75A-FED39582B67E}"/>
                                            </p:graphicEl>
                                          </p:spTgt>
                                        </p:tgtEl>
                                        <p:attrNameLst>
                                          <p:attrName>style.visibility</p:attrName>
                                        </p:attrNameLst>
                                      </p:cBhvr>
                                      <p:to>
                                        <p:strVal val="visible"/>
                                      </p:to>
                                    </p:set>
                                    <p:animEffect transition="in" filter="wipe(down)">
                                      <p:cBhvr>
                                        <p:cTn id="123" dur="500"/>
                                        <p:tgtEl>
                                          <p:spTgt spid="7">
                                            <p:graphicEl>
                                              <a:dgm id="{AEB74BA7-74CA-4949-B75A-FED39582B67E}"/>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7">
                                            <p:graphicEl>
                                              <a:dgm id="{9128D78B-99A3-6440-89A8-D1432A0BFA82}"/>
                                            </p:graphicEl>
                                          </p:spTgt>
                                        </p:tgtEl>
                                        <p:attrNameLst>
                                          <p:attrName>style.visibility</p:attrName>
                                        </p:attrNameLst>
                                      </p:cBhvr>
                                      <p:to>
                                        <p:strVal val="visible"/>
                                      </p:to>
                                    </p:set>
                                    <p:animEffect transition="in" filter="wipe(down)">
                                      <p:cBhvr>
                                        <p:cTn id="128" dur="500"/>
                                        <p:tgtEl>
                                          <p:spTgt spid="7">
                                            <p:graphicEl>
                                              <a:dgm id="{9128D78B-99A3-6440-89A8-D1432A0BFA82}"/>
                                            </p:graphicEl>
                                          </p:spTgt>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7">
                                            <p:graphicEl>
                                              <a:dgm id="{C017F697-FD80-CD46-86A2-34B26F0F0511}"/>
                                            </p:graphicEl>
                                          </p:spTgt>
                                        </p:tgtEl>
                                        <p:attrNameLst>
                                          <p:attrName>style.visibility</p:attrName>
                                        </p:attrNameLst>
                                      </p:cBhvr>
                                      <p:to>
                                        <p:strVal val="visible"/>
                                      </p:to>
                                    </p:set>
                                    <p:animEffect transition="in" filter="wipe(down)">
                                      <p:cBhvr>
                                        <p:cTn id="131" dur="500"/>
                                        <p:tgtEl>
                                          <p:spTgt spid="7">
                                            <p:graphicEl>
                                              <a:dgm id="{C017F697-FD80-CD46-86A2-34B26F0F0511}"/>
                                            </p:graphicEl>
                                          </p:spTgt>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7">
                                            <p:graphicEl>
                                              <a:dgm id="{F97DF0C9-02BA-4846-A449-F0AB78B2AE31}"/>
                                            </p:graphicEl>
                                          </p:spTgt>
                                        </p:tgtEl>
                                        <p:attrNameLst>
                                          <p:attrName>style.visibility</p:attrName>
                                        </p:attrNameLst>
                                      </p:cBhvr>
                                      <p:to>
                                        <p:strVal val="visible"/>
                                      </p:to>
                                    </p:set>
                                    <p:animEffect transition="in" filter="wipe(down)">
                                      <p:cBhvr>
                                        <p:cTn id="134" dur="500"/>
                                        <p:tgtEl>
                                          <p:spTgt spid="7">
                                            <p:graphicEl>
                                              <a:dgm id="{F97DF0C9-02BA-4846-A449-F0AB78B2AE31}"/>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fade">
                                      <p:cBhvr>
                                        <p:cTn id="139" dur="500"/>
                                        <p:tgtEl>
                                          <p:spTgt spid="8"/>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0"/>
                                        </p:tgtEl>
                                        <p:attrNameLst>
                                          <p:attrName>style.visibility</p:attrName>
                                        </p:attrNameLst>
                                      </p:cBhvr>
                                      <p:to>
                                        <p:strVal val="visible"/>
                                      </p:to>
                                    </p:set>
                                    <p:animEffect transition="in" filter="fade">
                                      <p:cBhvr>
                                        <p:cTn id="144" dur="500"/>
                                        <p:tgtEl>
                                          <p:spTgt spid="1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fade">
                                      <p:cBhvr>
                                        <p:cTn id="149" dur="500"/>
                                        <p:tgtEl>
                                          <p:spTgt spid="11"/>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12"/>
                                        </p:tgtEl>
                                        <p:attrNameLst>
                                          <p:attrName>style.visibility</p:attrName>
                                        </p:attrNameLst>
                                      </p:cBhvr>
                                      <p:to>
                                        <p:strVal val="visible"/>
                                      </p:to>
                                    </p:set>
                                    <p:animEffect transition="in" filter="fade">
                                      <p:cBhvr>
                                        <p:cTn id="1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7" grpId="0">
        <p:bldSub>
          <a:bldDgm bld="one"/>
        </p:bldSub>
      </p:bldGraphic>
      <p:bldP spid="8" grpId="0" animBg="1"/>
      <p:bldP spid="10"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EEB3B6-17A4-5D72-3B2B-49D21E7AA6C1}"/>
              </a:ext>
            </a:extLst>
          </p:cNvPr>
          <p:cNvSpPr>
            <a:spLocks noGrp="1"/>
          </p:cNvSpPr>
          <p:nvPr>
            <p:ph type="title"/>
          </p:nvPr>
        </p:nvSpPr>
        <p:spPr/>
        <p:txBody>
          <a:bodyPr/>
          <a:lstStyle/>
          <a:p>
            <a:r>
              <a:rPr lang="tr-TR" dirty="0"/>
              <a:t>İnovasyon Nereye Hizmet Ediyor?</a:t>
            </a:r>
          </a:p>
        </p:txBody>
      </p:sp>
      <p:sp>
        <p:nvSpPr>
          <p:cNvPr id="3" name="İçerik Yer Tutucusu 2">
            <a:extLst>
              <a:ext uri="{FF2B5EF4-FFF2-40B4-BE49-F238E27FC236}">
                <a16:creationId xmlns:a16="http://schemas.microsoft.com/office/drawing/2014/main" id="{1E075CF0-9F01-EA4D-9698-7FE780C2696A}"/>
              </a:ext>
            </a:extLst>
          </p:cNvPr>
          <p:cNvSpPr>
            <a:spLocks noGrp="1"/>
          </p:cNvSpPr>
          <p:nvPr>
            <p:ph idx="1"/>
          </p:nvPr>
        </p:nvSpPr>
        <p:spPr>
          <a:xfrm>
            <a:off x="838200" y="1825625"/>
            <a:ext cx="10515600" cy="1517343"/>
          </a:xfrm>
        </p:spPr>
        <p:txBody>
          <a:bodyPr/>
          <a:lstStyle/>
          <a:p>
            <a:pPr marL="0" indent="0" algn="ctr">
              <a:buNone/>
            </a:pPr>
            <a:r>
              <a:rPr lang="tr-TR" i="1" dirty="0"/>
              <a:t>Kurumun yönü belli değilse, fikirler değer değil gürültü üretir.</a:t>
            </a:r>
          </a:p>
          <a:p>
            <a:pPr marL="0" indent="0" algn="ctr">
              <a:buNone/>
            </a:pPr>
            <a:endParaRPr lang="tr-TR" i="1" dirty="0"/>
          </a:p>
          <a:p>
            <a:pPr marL="0" indent="0" algn="ctr">
              <a:buNone/>
            </a:pPr>
            <a:r>
              <a:rPr lang="tr-TR" i="1" dirty="0"/>
              <a:t>Fikir Üretmeden Önce Hedefi Gör</a:t>
            </a:r>
          </a:p>
        </p:txBody>
      </p:sp>
      <p:graphicFrame>
        <p:nvGraphicFramePr>
          <p:cNvPr id="4" name="Diyagram 3">
            <a:extLst>
              <a:ext uri="{FF2B5EF4-FFF2-40B4-BE49-F238E27FC236}">
                <a16:creationId xmlns:a16="http://schemas.microsoft.com/office/drawing/2014/main" id="{88A7C8D8-931B-BB34-9F7F-5F58AA35274E}"/>
              </a:ext>
            </a:extLst>
          </p:cNvPr>
          <p:cNvGraphicFramePr/>
          <p:nvPr>
            <p:extLst>
              <p:ext uri="{D42A27DB-BD31-4B8C-83A1-F6EECF244321}">
                <p14:modId xmlns:p14="http://schemas.microsoft.com/office/powerpoint/2010/main" val="4161072041"/>
              </p:ext>
            </p:extLst>
          </p:nvPr>
        </p:nvGraphicFramePr>
        <p:xfrm>
          <a:off x="838200" y="3342969"/>
          <a:ext cx="10515600" cy="2213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4BDA2E6E-0C00-9245-EAB6-DE953FBB39C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69062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49E0-771A-71CB-BB03-0357405D2BE3}"/>
            </a:ext>
          </a:extLst>
        </p:cNvPr>
        <p:cNvGrpSpPr/>
        <p:nvPr/>
      </p:nvGrpSpPr>
      <p:grpSpPr>
        <a:xfrm>
          <a:off x="0" y="0"/>
          <a:ext cx="0" cy="0"/>
          <a:chOff x="0" y="0"/>
          <a:chExt cx="0" cy="0"/>
        </a:xfrm>
      </p:grpSpPr>
      <p:sp>
        <p:nvSpPr>
          <p:cNvPr id="4" name="Dikdörtgen 3">
            <a:extLst>
              <a:ext uri="{FF2B5EF4-FFF2-40B4-BE49-F238E27FC236}">
                <a16:creationId xmlns:a16="http://schemas.microsoft.com/office/drawing/2014/main" id="{8BDE226D-1CA8-BCE8-D298-75F6145F7992}"/>
              </a:ext>
            </a:extLst>
          </p:cNvPr>
          <p:cNvSpPr/>
          <p:nvPr/>
        </p:nvSpPr>
        <p:spPr>
          <a:xfrm>
            <a:off x="108748" y="533379"/>
            <a:ext cx="11974504" cy="461665"/>
          </a:xfrm>
          <a:prstGeom prst="rect">
            <a:avLst/>
          </a:prstGeom>
        </p:spPr>
        <p:txBody>
          <a:bodyPr wrap="square">
            <a:spAutoFit/>
          </a:bodyPr>
          <a:lstStyle/>
          <a:p>
            <a:pPr algn="ctr"/>
            <a:r>
              <a:rPr lang="tr-TR" sz="2400" b="1" i="0" u="none" strike="noStrike" dirty="0">
                <a:solidFill>
                  <a:srgbClr val="000000"/>
                </a:solidFill>
                <a:effectLst/>
                <a:latin typeface="-webkit-standard"/>
              </a:rPr>
              <a:t>Proje Yönetimi ile Analitik Yetkinlik &amp; Sonuç Odaklılık</a:t>
            </a:r>
            <a:endParaRPr lang="tr-TR" sz="2400" b="1" dirty="0"/>
          </a:p>
        </p:txBody>
      </p:sp>
      <p:pic>
        <p:nvPicPr>
          <p:cNvPr id="5" name="Resim 4" descr="giyim, kişi, şahıs, insan yüzü, adam, insan içeren bir resim&#10;&#10;Yapay zeka tarafından oluşturulan içerik yanlış olabilir.">
            <a:extLst>
              <a:ext uri="{FF2B5EF4-FFF2-40B4-BE49-F238E27FC236}">
                <a16:creationId xmlns:a16="http://schemas.microsoft.com/office/drawing/2014/main" id="{3778CFCC-CAFE-1B56-48C3-8B15C7CEB55E}"/>
              </a:ext>
            </a:extLst>
          </p:cNvPr>
          <p:cNvPicPr>
            <a:picLocks noChangeAspect="1"/>
          </p:cNvPicPr>
          <p:nvPr/>
        </p:nvPicPr>
        <p:blipFill>
          <a:blip r:embed="rId3"/>
          <a:srcRect t="12181" b="13526"/>
          <a:stretch>
            <a:fillRect/>
          </a:stretch>
        </p:blipFill>
        <p:spPr>
          <a:xfrm>
            <a:off x="0" y="1220120"/>
            <a:ext cx="3758587" cy="4188692"/>
          </a:xfrm>
          <a:prstGeom prst="rect">
            <a:avLst/>
          </a:prstGeom>
        </p:spPr>
      </p:pic>
      <p:graphicFrame>
        <p:nvGraphicFramePr>
          <p:cNvPr id="6" name="Tablo 5">
            <a:extLst>
              <a:ext uri="{FF2B5EF4-FFF2-40B4-BE49-F238E27FC236}">
                <a16:creationId xmlns:a16="http://schemas.microsoft.com/office/drawing/2014/main" id="{5AA10452-C034-0B8C-0B93-52E599DAC7C3}"/>
              </a:ext>
            </a:extLst>
          </p:cNvPr>
          <p:cNvGraphicFramePr>
            <a:graphicFrameLocks noGrp="1"/>
          </p:cNvGraphicFramePr>
          <p:nvPr/>
        </p:nvGraphicFramePr>
        <p:xfrm>
          <a:off x="4123312" y="1354859"/>
          <a:ext cx="7595214" cy="4188692"/>
        </p:xfrm>
        <a:graphic>
          <a:graphicData uri="http://schemas.openxmlformats.org/drawingml/2006/table">
            <a:tbl>
              <a:tblPr/>
              <a:tblGrid>
                <a:gridCol w="3797607">
                  <a:extLst>
                    <a:ext uri="{9D8B030D-6E8A-4147-A177-3AD203B41FA5}">
                      <a16:colId xmlns:a16="http://schemas.microsoft.com/office/drawing/2014/main" val="3938540553"/>
                    </a:ext>
                  </a:extLst>
                </a:gridCol>
                <a:gridCol w="3797607">
                  <a:extLst>
                    <a:ext uri="{9D8B030D-6E8A-4147-A177-3AD203B41FA5}">
                      <a16:colId xmlns:a16="http://schemas.microsoft.com/office/drawing/2014/main" val="537010130"/>
                    </a:ext>
                  </a:extLst>
                </a:gridCol>
              </a:tblGrid>
              <a:tr h="620547">
                <a:tc>
                  <a:txBody>
                    <a:bodyPr/>
                    <a:lstStyle/>
                    <a:p>
                      <a:r>
                        <a:rPr lang="tr-TR" b="1"/>
                        <a:t>Aşama</a:t>
                      </a:r>
                    </a:p>
                  </a:txBody>
                  <a:tcPr anchor="ctr">
                    <a:lnL>
                      <a:noFill/>
                    </a:lnL>
                    <a:lnR>
                      <a:noFill/>
                    </a:lnR>
                    <a:lnT>
                      <a:noFill/>
                    </a:lnT>
                    <a:lnB>
                      <a:noFill/>
                    </a:lnB>
                    <a:noFill/>
                  </a:tcPr>
                </a:tc>
                <a:tc>
                  <a:txBody>
                    <a:bodyPr/>
                    <a:lstStyle/>
                    <a:p>
                      <a:r>
                        <a:rPr lang="tr-TR" b="1" dirty="0"/>
                        <a:t>Açıklama</a:t>
                      </a:r>
                    </a:p>
                  </a:txBody>
                  <a:tcPr anchor="ctr">
                    <a:lnL>
                      <a:noFill/>
                    </a:lnL>
                    <a:lnR>
                      <a:noFill/>
                    </a:lnR>
                    <a:lnT>
                      <a:noFill/>
                    </a:lnT>
                    <a:lnB>
                      <a:noFill/>
                    </a:lnB>
                    <a:noFill/>
                  </a:tcPr>
                </a:tc>
                <a:extLst>
                  <a:ext uri="{0D108BD9-81ED-4DB2-BD59-A6C34878D82A}">
                    <a16:rowId xmlns:a16="http://schemas.microsoft.com/office/drawing/2014/main" val="3322485967"/>
                  </a:ext>
                </a:extLst>
              </a:tr>
              <a:tr h="620547">
                <a:tc>
                  <a:txBody>
                    <a:bodyPr/>
                    <a:lstStyle/>
                    <a:p>
                      <a:r>
                        <a:rPr lang="tr-TR"/>
                        <a:t>📌 Başlangıç</a:t>
                      </a:r>
                    </a:p>
                  </a:txBody>
                  <a:tcPr anchor="ctr">
                    <a:lnL>
                      <a:noFill/>
                    </a:lnL>
                    <a:lnR>
                      <a:noFill/>
                    </a:lnR>
                    <a:lnT>
                      <a:noFill/>
                    </a:lnT>
                    <a:lnB>
                      <a:noFill/>
                    </a:lnB>
                    <a:noFill/>
                  </a:tcPr>
                </a:tc>
                <a:tc>
                  <a:txBody>
                    <a:bodyPr/>
                    <a:lstStyle/>
                    <a:p>
                      <a:r>
                        <a:rPr lang="tr-TR"/>
                        <a:t>Proje hedefleri netleştirilir</a:t>
                      </a:r>
                    </a:p>
                  </a:txBody>
                  <a:tcPr anchor="ctr">
                    <a:lnL>
                      <a:noFill/>
                    </a:lnL>
                    <a:lnR>
                      <a:noFill/>
                    </a:lnR>
                    <a:lnT>
                      <a:noFill/>
                    </a:lnT>
                    <a:lnB>
                      <a:noFill/>
                    </a:lnB>
                    <a:noFill/>
                  </a:tcPr>
                </a:tc>
                <a:extLst>
                  <a:ext uri="{0D108BD9-81ED-4DB2-BD59-A6C34878D82A}">
                    <a16:rowId xmlns:a16="http://schemas.microsoft.com/office/drawing/2014/main" val="1052722400"/>
                  </a:ext>
                </a:extLst>
              </a:tr>
              <a:tr h="620547">
                <a:tc>
                  <a:txBody>
                    <a:bodyPr/>
                    <a:lstStyle/>
                    <a:p>
                      <a:r>
                        <a:rPr lang="tr-TR"/>
                        <a:t>🗂️ Planlama</a:t>
                      </a:r>
                    </a:p>
                  </a:txBody>
                  <a:tcPr anchor="ctr">
                    <a:lnL>
                      <a:noFill/>
                    </a:lnL>
                    <a:lnR>
                      <a:noFill/>
                    </a:lnR>
                    <a:lnT>
                      <a:noFill/>
                    </a:lnT>
                    <a:lnB>
                      <a:noFill/>
                    </a:lnB>
                    <a:noFill/>
                  </a:tcPr>
                </a:tc>
                <a:tc>
                  <a:txBody>
                    <a:bodyPr/>
                    <a:lstStyle/>
                    <a:p>
                      <a:r>
                        <a:rPr lang="tr-TR"/>
                        <a:t>Kaynaklar, zaman, ekip belirlenir</a:t>
                      </a:r>
                    </a:p>
                  </a:txBody>
                  <a:tcPr anchor="ctr">
                    <a:lnL>
                      <a:noFill/>
                    </a:lnL>
                    <a:lnR>
                      <a:noFill/>
                    </a:lnR>
                    <a:lnT>
                      <a:noFill/>
                    </a:lnT>
                    <a:lnB>
                      <a:noFill/>
                    </a:lnB>
                    <a:noFill/>
                  </a:tcPr>
                </a:tc>
                <a:extLst>
                  <a:ext uri="{0D108BD9-81ED-4DB2-BD59-A6C34878D82A}">
                    <a16:rowId xmlns:a16="http://schemas.microsoft.com/office/drawing/2014/main" val="4261310481"/>
                  </a:ext>
                </a:extLst>
              </a:tr>
              <a:tr h="620547">
                <a:tc>
                  <a:txBody>
                    <a:bodyPr/>
                    <a:lstStyle/>
                    <a:p>
                      <a:r>
                        <a:rPr lang="tr-TR"/>
                        <a:t>⚙️ Uygulama</a:t>
                      </a:r>
                    </a:p>
                  </a:txBody>
                  <a:tcPr anchor="ctr">
                    <a:lnL>
                      <a:noFill/>
                    </a:lnL>
                    <a:lnR>
                      <a:noFill/>
                    </a:lnR>
                    <a:lnT>
                      <a:noFill/>
                    </a:lnT>
                    <a:lnB>
                      <a:noFill/>
                    </a:lnB>
                    <a:noFill/>
                  </a:tcPr>
                </a:tc>
                <a:tc>
                  <a:txBody>
                    <a:bodyPr/>
                    <a:lstStyle/>
                    <a:p>
                      <a:r>
                        <a:rPr lang="tr-TR"/>
                        <a:t>Görevler icra edilir</a:t>
                      </a:r>
                    </a:p>
                  </a:txBody>
                  <a:tcPr anchor="ctr">
                    <a:lnL>
                      <a:noFill/>
                    </a:lnL>
                    <a:lnR>
                      <a:noFill/>
                    </a:lnR>
                    <a:lnT>
                      <a:noFill/>
                    </a:lnT>
                    <a:lnB>
                      <a:noFill/>
                    </a:lnB>
                    <a:noFill/>
                  </a:tcPr>
                </a:tc>
                <a:extLst>
                  <a:ext uri="{0D108BD9-81ED-4DB2-BD59-A6C34878D82A}">
                    <a16:rowId xmlns:a16="http://schemas.microsoft.com/office/drawing/2014/main" val="441079387"/>
                  </a:ext>
                </a:extLst>
              </a:tr>
              <a:tr h="620547">
                <a:tc>
                  <a:txBody>
                    <a:bodyPr/>
                    <a:lstStyle/>
                    <a:p>
                      <a:r>
                        <a:rPr lang="tr-TR"/>
                        <a:t>🔍 İzleme</a:t>
                      </a:r>
                    </a:p>
                  </a:txBody>
                  <a:tcPr anchor="ctr">
                    <a:lnL>
                      <a:noFill/>
                    </a:lnL>
                    <a:lnR>
                      <a:noFill/>
                    </a:lnR>
                    <a:lnT>
                      <a:noFill/>
                    </a:lnT>
                    <a:lnB>
                      <a:noFill/>
                    </a:lnB>
                    <a:noFill/>
                  </a:tcPr>
                </a:tc>
                <a:tc>
                  <a:txBody>
                    <a:bodyPr/>
                    <a:lstStyle/>
                    <a:p>
                      <a:r>
                        <a:rPr lang="tr-TR"/>
                        <a:t>Performans ve sapmalar kontrol edilir</a:t>
                      </a:r>
                    </a:p>
                  </a:txBody>
                  <a:tcPr anchor="ctr">
                    <a:lnL>
                      <a:noFill/>
                    </a:lnL>
                    <a:lnR>
                      <a:noFill/>
                    </a:lnR>
                    <a:lnT>
                      <a:noFill/>
                    </a:lnT>
                    <a:lnB>
                      <a:noFill/>
                    </a:lnB>
                    <a:noFill/>
                  </a:tcPr>
                </a:tc>
                <a:extLst>
                  <a:ext uri="{0D108BD9-81ED-4DB2-BD59-A6C34878D82A}">
                    <a16:rowId xmlns:a16="http://schemas.microsoft.com/office/drawing/2014/main" val="2586568373"/>
                  </a:ext>
                </a:extLst>
              </a:tr>
              <a:tr h="1085957">
                <a:tc>
                  <a:txBody>
                    <a:bodyPr/>
                    <a:lstStyle/>
                    <a:p>
                      <a:r>
                        <a:rPr lang="tr-TR"/>
                        <a:t>✅ Kapanış</a:t>
                      </a:r>
                    </a:p>
                  </a:txBody>
                  <a:tcPr anchor="ctr">
                    <a:lnL>
                      <a:noFill/>
                    </a:lnL>
                    <a:lnR>
                      <a:noFill/>
                    </a:lnR>
                    <a:lnT>
                      <a:noFill/>
                    </a:lnT>
                    <a:lnB>
                      <a:noFill/>
                    </a:lnB>
                    <a:noFill/>
                  </a:tcPr>
                </a:tc>
                <a:tc>
                  <a:txBody>
                    <a:bodyPr/>
                    <a:lstStyle/>
                    <a:p>
                      <a:r>
                        <a:rPr lang="tr-TR" dirty="0"/>
                        <a:t>Değerlendirme, öğrenme ve sonuç raporu</a:t>
                      </a:r>
                    </a:p>
                  </a:txBody>
                  <a:tcPr anchor="ctr">
                    <a:lnL>
                      <a:noFill/>
                    </a:lnL>
                    <a:lnR>
                      <a:noFill/>
                    </a:lnR>
                    <a:lnT>
                      <a:noFill/>
                    </a:lnT>
                    <a:lnB>
                      <a:noFill/>
                    </a:lnB>
                    <a:noFill/>
                  </a:tcPr>
                </a:tc>
                <a:extLst>
                  <a:ext uri="{0D108BD9-81ED-4DB2-BD59-A6C34878D82A}">
                    <a16:rowId xmlns:a16="http://schemas.microsoft.com/office/drawing/2014/main" val="2570115280"/>
                  </a:ext>
                </a:extLst>
              </a:tr>
            </a:tbl>
          </a:graphicData>
        </a:graphic>
      </p:graphicFrame>
      <p:sp>
        <p:nvSpPr>
          <p:cNvPr id="8" name="Metin kutusu 7">
            <a:extLst>
              <a:ext uri="{FF2B5EF4-FFF2-40B4-BE49-F238E27FC236}">
                <a16:creationId xmlns:a16="http://schemas.microsoft.com/office/drawing/2014/main" id="{1EF28B9C-095C-2682-7622-2B36D2AFB98C}"/>
              </a:ext>
            </a:extLst>
          </p:cNvPr>
          <p:cNvSpPr txBox="1"/>
          <p:nvPr/>
        </p:nvSpPr>
        <p:spPr>
          <a:xfrm>
            <a:off x="4123313" y="5678290"/>
            <a:ext cx="7595214" cy="646331"/>
          </a:xfrm>
          <a:prstGeom prst="rect">
            <a:avLst/>
          </a:prstGeom>
          <a:noFill/>
        </p:spPr>
        <p:txBody>
          <a:bodyPr wrap="square" rtlCol="0">
            <a:spAutoFit/>
          </a:bodyPr>
          <a:lstStyle/>
          <a:p>
            <a:pPr algn="ctr"/>
            <a:r>
              <a:rPr lang="tr-TR" b="0" i="0" u="none" strike="noStrike" dirty="0">
                <a:solidFill>
                  <a:srgbClr val="000000"/>
                </a:solidFill>
                <a:effectLst/>
                <a:latin typeface="-webkit-standard"/>
              </a:rPr>
              <a:t>📌 </a:t>
            </a:r>
            <a:r>
              <a:rPr lang="tr-TR" b="0" i="1" u="none" strike="noStrike" dirty="0">
                <a:solidFill>
                  <a:srgbClr val="000000"/>
                </a:solidFill>
                <a:effectLst/>
              </a:rPr>
              <a:t>Not: Analitik düşünme her aşamada farklı rol oynar (ön görü, karar, değerlendirme, iyileştirme)</a:t>
            </a:r>
            <a:endParaRPr lang="tr-TR" dirty="0"/>
          </a:p>
        </p:txBody>
      </p:sp>
      <p:pic>
        <p:nvPicPr>
          <p:cNvPr id="2" name="Resim 1">
            <a:extLst>
              <a:ext uri="{FF2B5EF4-FFF2-40B4-BE49-F238E27FC236}">
                <a16:creationId xmlns:a16="http://schemas.microsoft.com/office/drawing/2014/main" id="{93DF36E0-DD3E-0F44-FB39-DEB9526983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413502225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6FB622-1BF3-9A35-026F-1B4A94A853FE}"/>
              </a:ext>
            </a:extLst>
          </p:cNvPr>
          <p:cNvSpPr>
            <a:spLocks noGrp="1"/>
          </p:cNvSpPr>
          <p:nvPr>
            <p:ph type="title"/>
          </p:nvPr>
        </p:nvSpPr>
        <p:spPr/>
        <p:txBody>
          <a:bodyPr/>
          <a:lstStyle/>
          <a:p>
            <a:r>
              <a:rPr lang="tr-TR" dirty="0"/>
              <a:t>Gerçekçi, Etkili ve Uygulanabilir mi?</a:t>
            </a:r>
          </a:p>
        </p:txBody>
      </p:sp>
      <p:graphicFrame>
        <p:nvGraphicFramePr>
          <p:cNvPr id="4" name="Diyagram 3">
            <a:extLst>
              <a:ext uri="{FF2B5EF4-FFF2-40B4-BE49-F238E27FC236}">
                <a16:creationId xmlns:a16="http://schemas.microsoft.com/office/drawing/2014/main" id="{36530D9C-F660-7808-0D36-627C39F624E4}"/>
              </a:ext>
            </a:extLst>
          </p:cNvPr>
          <p:cNvGraphicFramePr/>
          <p:nvPr/>
        </p:nvGraphicFramePr>
        <p:xfrm>
          <a:off x="2032000" y="1690688"/>
          <a:ext cx="8128000"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fik 5" descr="Grup beyin fırtınası düz dolguyla">
            <a:extLst>
              <a:ext uri="{FF2B5EF4-FFF2-40B4-BE49-F238E27FC236}">
                <a16:creationId xmlns:a16="http://schemas.microsoft.com/office/drawing/2014/main" id="{8F60692C-B2C0-C269-D0FD-270690CF44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27" y="2532975"/>
            <a:ext cx="2374726" cy="2374726"/>
          </a:xfrm>
          <a:prstGeom prst="rect">
            <a:avLst/>
          </a:prstGeom>
        </p:spPr>
      </p:pic>
      <p:pic>
        <p:nvPicPr>
          <p:cNvPr id="5" name="Resim 4">
            <a:extLst>
              <a:ext uri="{FF2B5EF4-FFF2-40B4-BE49-F238E27FC236}">
                <a16:creationId xmlns:a16="http://schemas.microsoft.com/office/drawing/2014/main" id="{2DF4E77E-6B78-7064-D37A-17408A2670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3288526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8846A4-084B-D838-54BD-99331DA1C3D4}"/>
              </a:ext>
            </a:extLst>
          </p:cNvPr>
          <p:cNvSpPr>
            <a:spLocks noGrp="1"/>
          </p:cNvSpPr>
          <p:nvPr>
            <p:ph type="title"/>
          </p:nvPr>
        </p:nvSpPr>
        <p:spPr/>
        <p:txBody>
          <a:bodyPr/>
          <a:lstStyle/>
          <a:p>
            <a:r>
              <a:rPr lang="tr-TR" dirty="0"/>
              <a:t>Dört Kritik Kaynak</a:t>
            </a:r>
          </a:p>
        </p:txBody>
      </p:sp>
      <p:graphicFrame>
        <p:nvGraphicFramePr>
          <p:cNvPr id="4" name="İçerik Yer Tutucusu 3">
            <a:extLst>
              <a:ext uri="{FF2B5EF4-FFF2-40B4-BE49-F238E27FC236}">
                <a16:creationId xmlns:a16="http://schemas.microsoft.com/office/drawing/2014/main" id="{F094B7AC-B888-EA82-76E5-A9CC129CB606}"/>
              </a:ext>
            </a:extLst>
          </p:cNvPr>
          <p:cNvGraphicFramePr>
            <a:graphicFrameLocks noGrp="1"/>
          </p:cNvGraphicFramePr>
          <p:nvPr>
            <p:ph idx="1"/>
            <p:extLst>
              <p:ext uri="{D42A27DB-BD31-4B8C-83A1-F6EECF244321}">
                <p14:modId xmlns:p14="http://schemas.microsoft.com/office/powerpoint/2010/main" val="1068627088"/>
              </p:ext>
            </p:extLst>
          </p:nvPr>
        </p:nvGraphicFramePr>
        <p:xfrm>
          <a:off x="1239864" y="1825625"/>
          <a:ext cx="10113936" cy="4187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41F91082-6EDC-51A7-7BDA-25D8EB61E9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034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C355A1C-AA3F-EA40-B908-D491C64079C7}"/>
                                            </p:graphicEl>
                                          </p:spTgt>
                                        </p:tgtEl>
                                        <p:attrNameLst>
                                          <p:attrName>style.visibility</p:attrName>
                                        </p:attrNameLst>
                                      </p:cBhvr>
                                      <p:to>
                                        <p:strVal val="visible"/>
                                      </p:to>
                                    </p:set>
                                    <p:animEffect transition="in" filter="fade">
                                      <p:cBhvr>
                                        <p:cTn id="7" dur="500"/>
                                        <p:tgtEl>
                                          <p:spTgt spid="4">
                                            <p:graphicEl>
                                              <a:dgm id="{EC355A1C-AA3F-EA40-B908-D491C64079C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F974DFFA-C92C-3642-AFA7-75C5466A7F3A}"/>
                                            </p:graphicEl>
                                          </p:spTgt>
                                        </p:tgtEl>
                                        <p:attrNameLst>
                                          <p:attrName>style.visibility</p:attrName>
                                        </p:attrNameLst>
                                      </p:cBhvr>
                                      <p:to>
                                        <p:strVal val="visible"/>
                                      </p:to>
                                    </p:set>
                                    <p:animEffect transition="in" filter="fade">
                                      <p:cBhvr>
                                        <p:cTn id="12" dur="500"/>
                                        <p:tgtEl>
                                          <p:spTgt spid="4">
                                            <p:graphicEl>
                                              <a:dgm id="{F974DFFA-C92C-3642-AFA7-75C5466A7F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A44510F5-29CA-2F43-81A0-35C1F92CF86E}"/>
                                            </p:graphicEl>
                                          </p:spTgt>
                                        </p:tgtEl>
                                        <p:attrNameLst>
                                          <p:attrName>style.visibility</p:attrName>
                                        </p:attrNameLst>
                                      </p:cBhvr>
                                      <p:to>
                                        <p:strVal val="visible"/>
                                      </p:to>
                                    </p:set>
                                    <p:animEffect transition="in" filter="fade">
                                      <p:cBhvr>
                                        <p:cTn id="17" dur="500"/>
                                        <p:tgtEl>
                                          <p:spTgt spid="4">
                                            <p:graphicEl>
                                              <a:dgm id="{A44510F5-29CA-2F43-81A0-35C1F92CF86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EAAACA4C-D537-C84D-8A98-488B7F5A3AA1}"/>
                                            </p:graphicEl>
                                          </p:spTgt>
                                        </p:tgtEl>
                                        <p:attrNameLst>
                                          <p:attrName>style.visibility</p:attrName>
                                        </p:attrNameLst>
                                      </p:cBhvr>
                                      <p:to>
                                        <p:strVal val="visible"/>
                                      </p:to>
                                    </p:set>
                                    <p:animEffect transition="in" filter="fade">
                                      <p:cBhvr>
                                        <p:cTn id="22" dur="500"/>
                                        <p:tgtEl>
                                          <p:spTgt spid="4">
                                            <p:graphicEl>
                                              <a:dgm id="{EAAACA4C-D537-C84D-8A98-488B7F5A3AA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E958DB7B-E472-A14E-A22D-722BCDD6474D}"/>
                                            </p:graphicEl>
                                          </p:spTgt>
                                        </p:tgtEl>
                                        <p:attrNameLst>
                                          <p:attrName>style.visibility</p:attrName>
                                        </p:attrNameLst>
                                      </p:cBhvr>
                                      <p:to>
                                        <p:strVal val="visible"/>
                                      </p:to>
                                    </p:set>
                                    <p:animEffect transition="in" filter="fade">
                                      <p:cBhvr>
                                        <p:cTn id="27" dur="500"/>
                                        <p:tgtEl>
                                          <p:spTgt spid="4">
                                            <p:graphicEl>
                                              <a:dgm id="{E958DB7B-E472-A14E-A22D-722BCDD6474D}"/>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graphicEl>
                                              <a:dgm id="{9503F801-CA1C-CD42-B6C3-75B763E9D7F3}"/>
                                            </p:graphicEl>
                                          </p:spTgt>
                                        </p:tgtEl>
                                        <p:attrNameLst>
                                          <p:attrName>style.visibility</p:attrName>
                                        </p:attrNameLst>
                                      </p:cBhvr>
                                      <p:to>
                                        <p:strVal val="visible"/>
                                      </p:to>
                                    </p:set>
                                    <p:animEffect transition="in" filter="fade">
                                      <p:cBhvr>
                                        <p:cTn id="30" dur="500"/>
                                        <p:tgtEl>
                                          <p:spTgt spid="4">
                                            <p:graphicEl>
                                              <a:dgm id="{9503F801-CA1C-CD42-B6C3-75B763E9D7F3}"/>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graphicEl>
                                              <a:dgm id="{5D64B542-24DD-CE47-8441-2C3A8E59BACE}"/>
                                            </p:graphicEl>
                                          </p:spTgt>
                                        </p:tgtEl>
                                        <p:attrNameLst>
                                          <p:attrName>style.visibility</p:attrName>
                                        </p:attrNameLst>
                                      </p:cBhvr>
                                      <p:to>
                                        <p:strVal val="visible"/>
                                      </p:to>
                                    </p:set>
                                    <p:animEffect transition="in" filter="fade">
                                      <p:cBhvr>
                                        <p:cTn id="35" dur="500"/>
                                        <p:tgtEl>
                                          <p:spTgt spid="4">
                                            <p:graphicEl>
                                              <a:dgm id="{5D64B542-24DD-CE47-8441-2C3A8E59BACE}"/>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graphicEl>
                                              <a:dgm id="{16F0133D-51BB-A94B-8469-68DAF55D019E}"/>
                                            </p:graphicEl>
                                          </p:spTgt>
                                        </p:tgtEl>
                                        <p:attrNameLst>
                                          <p:attrName>style.visibility</p:attrName>
                                        </p:attrNameLst>
                                      </p:cBhvr>
                                      <p:to>
                                        <p:strVal val="visible"/>
                                      </p:to>
                                    </p:set>
                                    <p:animEffect transition="in" filter="fade">
                                      <p:cBhvr>
                                        <p:cTn id="38" dur="500"/>
                                        <p:tgtEl>
                                          <p:spTgt spid="4">
                                            <p:graphicEl>
                                              <a:dgm id="{16F0133D-51BB-A94B-8469-68DAF55D019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graphicEl>
                                              <a:dgm id="{1A9D8808-0710-FD44-B19E-C7C6CFB5C042}"/>
                                            </p:graphicEl>
                                          </p:spTgt>
                                        </p:tgtEl>
                                        <p:attrNameLst>
                                          <p:attrName>style.visibility</p:attrName>
                                        </p:attrNameLst>
                                      </p:cBhvr>
                                      <p:to>
                                        <p:strVal val="visible"/>
                                      </p:to>
                                    </p:set>
                                    <p:animEffect transition="in" filter="fade">
                                      <p:cBhvr>
                                        <p:cTn id="43" dur="500"/>
                                        <p:tgtEl>
                                          <p:spTgt spid="4">
                                            <p:graphicEl>
                                              <a:dgm id="{1A9D8808-0710-FD44-B19E-C7C6CFB5C042}"/>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graphicEl>
                                              <a:dgm id="{A574E583-007F-4D4B-B718-2268AF7579F8}"/>
                                            </p:graphicEl>
                                          </p:spTgt>
                                        </p:tgtEl>
                                        <p:attrNameLst>
                                          <p:attrName>style.visibility</p:attrName>
                                        </p:attrNameLst>
                                      </p:cBhvr>
                                      <p:to>
                                        <p:strVal val="visible"/>
                                      </p:to>
                                    </p:set>
                                    <p:animEffect transition="in" filter="fade">
                                      <p:cBhvr>
                                        <p:cTn id="46" dur="500"/>
                                        <p:tgtEl>
                                          <p:spTgt spid="4">
                                            <p:graphicEl>
                                              <a:dgm id="{A574E583-007F-4D4B-B718-2268AF7579F8}"/>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graphicEl>
                                              <a:dgm id="{A596652B-18B9-234A-86D7-659495DCCC19}"/>
                                            </p:graphicEl>
                                          </p:spTgt>
                                        </p:tgtEl>
                                        <p:attrNameLst>
                                          <p:attrName>style.visibility</p:attrName>
                                        </p:attrNameLst>
                                      </p:cBhvr>
                                      <p:to>
                                        <p:strVal val="visible"/>
                                      </p:to>
                                    </p:set>
                                    <p:animEffect transition="in" filter="fade">
                                      <p:cBhvr>
                                        <p:cTn id="51" dur="500"/>
                                        <p:tgtEl>
                                          <p:spTgt spid="4">
                                            <p:graphicEl>
                                              <a:dgm id="{A596652B-18B9-234A-86D7-659495DCCC19}"/>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graphicEl>
                                              <a:dgm id="{3AB660C3-344F-004C-BBAA-471C4630FC60}"/>
                                            </p:graphicEl>
                                          </p:spTgt>
                                        </p:tgtEl>
                                        <p:attrNameLst>
                                          <p:attrName>style.visibility</p:attrName>
                                        </p:attrNameLst>
                                      </p:cBhvr>
                                      <p:to>
                                        <p:strVal val="visible"/>
                                      </p:to>
                                    </p:set>
                                    <p:animEffect transition="in" filter="fade">
                                      <p:cBhvr>
                                        <p:cTn id="54" dur="500"/>
                                        <p:tgtEl>
                                          <p:spTgt spid="4">
                                            <p:graphicEl>
                                              <a:dgm id="{3AB660C3-344F-004C-BBAA-471C4630FC6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graphicEl>
                                              <a:dgm id="{7CAFD4DC-1E61-D24B-911F-CBF60185AD7A}"/>
                                            </p:graphicEl>
                                          </p:spTgt>
                                        </p:tgtEl>
                                        <p:attrNameLst>
                                          <p:attrName>style.visibility</p:attrName>
                                        </p:attrNameLst>
                                      </p:cBhvr>
                                      <p:to>
                                        <p:strVal val="visible"/>
                                      </p:to>
                                    </p:set>
                                    <p:animEffect transition="in" filter="fade">
                                      <p:cBhvr>
                                        <p:cTn id="59" dur="500"/>
                                        <p:tgtEl>
                                          <p:spTgt spid="4">
                                            <p:graphicEl>
                                              <a:dgm id="{7CAFD4DC-1E61-D24B-911F-CBF60185AD7A}"/>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graphicEl>
                                              <a:dgm id="{2D9B8052-69F4-D841-ACEA-CBE3A3837050}"/>
                                            </p:graphicEl>
                                          </p:spTgt>
                                        </p:tgtEl>
                                        <p:attrNameLst>
                                          <p:attrName>style.visibility</p:attrName>
                                        </p:attrNameLst>
                                      </p:cBhvr>
                                      <p:to>
                                        <p:strVal val="visible"/>
                                      </p:to>
                                    </p:set>
                                    <p:animEffect transition="in" filter="fade">
                                      <p:cBhvr>
                                        <p:cTn id="62" dur="500"/>
                                        <p:tgtEl>
                                          <p:spTgt spid="4">
                                            <p:graphicEl>
                                              <a:dgm id="{2D9B8052-69F4-D841-ACEA-CBE3A3837050}"/>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graphicEl>
                                              <a:dgm id="{5D52C81C-8CD1-1F4F-B3B2-D16E2297AF10}"/>
                                            </p:graphicEl>
                                          </p:spTgt>
                                        </p:tgtEl>
                                        <p:attrNameLst>
                                          <p:attrName>style.visibility</p:attrName>
                                        </p:attrNameLst>
                                      </p:cBhvr>
                                      <p:to>
                                        <p:strVal val="visible"/>
                                      </p:to>
                                    </p:set>
                                    <p:animEffect transition="in" filter="fade">
                                      <p:cBhvr>
                                        <p:cTn id="67" dur="500"/>
                                        <p:tgtEl>
                                          <p:spTgt spid="4">
                                            <p:graphicEl>
                                              <a:dgm id="{5D52C81C-8CD1-1F4F-B3B2-D16E2297AF10}"/>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
                                            <p:graphicEl>
                                              <a:dgm id="{29FE6B38-D885-2440-BC73-4CDA822A4CDA}"/>
                                            </p:graphicEl>
                                          </p:spTgt>
                                        </p:tgtEl>
                                        <p:attrNameLst>
                                          <p:attrName>style.visibility</p:attrName>
                                        </p:attrNameLst>
                                      </p:cBhvr>
                                      <p:to>
                                        <p:strVal val="visible"/>
                                      </p:to>
                                    </p:set>
                                    <p:animEffect transition="in" filter="fade">
                                      <p:cBhvr>
                                        <p:cTn id="70" dur="500"/>
                                        <p:tgtEl>
                                          <p:spTgt spid="4">
                                            <p:graphicEl>
                                              <a:dgm id="{29FE6B38-D885-2440-BC73-4CDA822A4CD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
                                            <p:graphicEl>
                                              <a:dgm id="{C03C7E39-F834-824D-AD16-70B4C099AB6C}"/>
                                            </p:graphicEl>
                                          </p:spTgt>
                                        </p:tgtEl>
                                        <p:attrNameLst>
                                          <p:attrName>style.visibility</p:attrName>
                                        </p:attrNameLst>
                                      </p:cBhvr>
                                      <p:to>
                                        <p:strVal val="visible"/>
                                      </p:to>
                                    </p:set>
                                    <p:animEffect transition="in" filter="fade">
                                      <p:cBhvr>
                                        <p:cTn id="75" dur="500"/>
                                        <p:tgtEl>
                                          <p:spTgt spid="4">
                                            <p:graphicEl>
                                              <a:dgm id="{C03C7E39-F834-824D-AD16-70B4C099AB6C}"/>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graphicEl>
                                              <a:dgm id="{BC329ABD-871B-E646-AFCB-EFDA671DEC4A}"/>
                                            </p:graphicEl>
                                          </p:spTgt>
                                        </p:tgtEl>
                                        <p:attrNameLst>
                                          <p:attrName>style.visibility</p:attrName>
                                        </p:attrNameLst>
                                      </p:cBhvr>
                                      <p:to>
                                        <p:strVal val="visible"/>
                                      </p:to>
                                    </p:set>
                                    <p:animEffect transition="in" filter="fade">
                                      <p:cBhvr>
                                        <p:cTn id="78" dur="500"/>
                                        <p:tgtEl>
                                          <p:spTgt spid="4">
                                            <p:graphicEl>
                                              <a:dgm id="{BC329ABD-871B-E646-AFCB-EFDA671DEC4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
                                            <p:graphicEl>
                                              <a:dgm id="{6A689167-A96C-614F-A7FD-8E6C3AEB8078}"/>
                                            </p:graphicEl>
                                          </p:spTgt>
                                        </p:tgtEl>
                                        <p:attrNameLst>
                                          <p:attrName>style.visibility</p:attrName>
                                        </p:attrNameLst>
                                      </p:cBhvr>
                                      <p:to>
                                        <p:strVal val="visible"/>
                                      </p:to>
                                    </p:set>
                                    <p:animEffect transition="in" filter="fade">
                                      <p:cBhvr>
                                        <p:cTn id="83" dur="500"/>
                                        <p:tgtEl>
                                          <p:spTgt spid="4">
                                            <p:graphicEl>
                                              <a:dgm id="{6A689167-A96C-614F-A7FD-8E6C3AEB8078}"/>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
                                            <p:graphicEl>
                                              <a:dgm id="{BCC89E9A-A57A-6B4F-8DED-236D56C7803B}"/>
                                            </p:graphicEl>
                                          </p:spTgt>
                                        </p:tgtEl>
                                        <p:attrNameLst>
                                          <p:attrName>style.visibility</p:attrName>
                                        </p:attrNameLst>
                                      </p:cBhvr>
                                      <p:to>
                                        <p:strVal val="visible"/>
                                      </p:to>
                                    </p:set>
                                    <p:animEffect transition="in" filter="fade">
                                      <p:cBhvr>
                                        <p:cTn id="86" dur="500"/>
                                        <p:tgtEl>
                                          <p:spTgt spid="4">
                                            <p:graphicEl>
                                              <a:dgm id="{BCC89E9A-A57A-6B4F-8DED-236D56C780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73D9E8-D078-8C35-1C62-E1B04FB9CBD9}"/>
              </a:ext>
            </a:extLst>
          </p:cNvPr>
          <p:cNvSpPr>
            <a:spLocks noGrp="1"/>
          </p:cNvSpPr>
          <p:nvPr>
            <p:ph type="title"/>
          </p:nvPr>
        </p:nvSpPr>
        <p:spPr/>
        <p:txBody>
          <a:bodyPr/>
          <a:lstStyle/>
          <a:p>
            <a:r>
              <a:rPr lang="tr-TR" b="1" dirty="0"/>
              <a:t>Stratejik Düşünme</a:t>
            </a:r>
            <a:r>
              <a:rPr lang="tr-TR" dirty="0"/>
              <a:t> </a:t>
            </a:r>
          </a:p>
        </p:txBody>
      </p:sp>
      <p:sp>
        <p:nvSpPr>
          <p:cNvPr id="3" name="İçerik Yer Tutucusu 2">
            <a:extLst>
              <a:ext uri="{FF2B5EF4-FFF2-40B4-BE49-F238E27FC236}">
                <a16:creationId xmlns:a16="http://schemas.microsoft.com/office/drawing/2014/main" id="{6A7F74A7-3E9E-AB6E-9EFE-013FD4D9719F}"/>
              </a:ext>
            </a:extLst>
          </p:cNvPr>
          <p:cNvSpPr>
            <a:spLocks noGrp="1"/>
          </p:cNvSpPr>
          <p:nvPr>
            <p:ph idx="1"/>
          </p:nvPr>
        </p:nvSpPr>
        <p:spPr>
          <a:xfrm>
            <a:off x="838200" y="1825625"/>
            <a:ext cx="10515600" cy="1325563"/>
          </a:xfrm>
        </p:spPr>
        <p:txBody>
          <a:bodyPr/>
          <a:lstStyle/>
          <a:p>
            <a:pPr marL="0" indent="0" algn="ctr">
              <a:buNone/>
            </a:pPr>
            <a:r>
              <a:rPr lang="tr-TR" i="1" dirty="0"/>
              <a:t>Stratejik düşünme, uzun vadeli hedeflere ulaşmak için geleceği planlama, analiz yapma ve karar verme süreçlerini içeren bir yaklaşımdır.</a:t>
            </a:r>
          </a:p>
          <a:p>
            <a:pPr marL="0" indent="0">
              <a:buNone/>
            </a:pPr>
            <a:endParaRPr lang="tr-TR" dirty="0"/>
          </a:p>
        </p:txBody>
      </p:sp>
      <p:graphicFrame>
        <p:nvGraphicFramePr>
          <p:cNvPr id="4" name="Diyagram 3">
            <a:extLst>
              <a:ext uri="{FF2B5EF4-FFF2-40B4-BE49-F238E27FC236}">
                <a16:creationId xmlns:a16="http://schemas.microsoft.com/office/drawing/2014/main" id="{AE75BB78-B859-3768-3CBC-F1EF5104ABA6}"/>
              </a:ext>
            </a:extLst>
          </p:cNvPr>
          <p:cNvGraphicFramePr/>
          <p:nvPr>
            <p:extLst>
              <p:ext uri="{D42A27DB-BD31-4B8C-83A1-F6EECF244321}">
                <p14:modId xmlns:p14="http://schemas.microsoft.com/office/powerpoint/2010/main" val="3015485725"/>
              </p:ext>
            </p:extLst>
          </p:nvPr>
        </p:nvGraphicFramePr>
        <p:xfrm>
          <a:off x="838200" y="3151188"/>
          <a:ext cx="10515600" cy="259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Resim 5">
            <a:extLst>
              <a:ext uri="{FF2B5EF4-FFF2-40B4-BE49-F238E27FC236}">
                <a16:creationId xmlns:a16="http://schemas.microsoft.com/office/drawing/2014/main" id="{FDE881AF-FADF-E36A-BFBC-ECEE2BF906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730771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AE2EE5-F940-BBAA-9282-03CD2ACB4832}"/>
              </a:ext>
            </a:extLst>
          </p:cNvPr>
          <p:cNvSpPr>
            <a:spLocks noGrp="1"/>
          </p:cNvSpPr>
          <p:nvPr>
            <p:ph type="title"/>
          </p:nvPr>
        </p:nvSpPr>
        <p:spPr>
          <a:xfrm>
            <a:off x="655054" y="109460"/>
            <a:ext cx="10515600" cy="1325563"/>
          </a:xfrm>
        </p:spPr>
        <p:txBody>
          <a:bodyPr>
            <a:normAutofit/>
          </a:bodyPr>
          <a:lstStyle/>
          <a:p>
            <a:r>
              <a:rPr lang="tr-TR" sz="4000" dirty="0"/>
              <a:t>Yenilik Neden Gerekli</a:t>
            </a:r>
          </a:p>
        </p:txBody>
      </p:sp>
      <p:grpSp>
        <p:nvGrpSpPr>
          <p:cNvPr id="50" name="Grup 49">
            <a:extLst>
              <a:ext uri="{FF2B5EF4-FFF2-40B4-BE49-F238E27FC236}">
                <a16:creationId xmlns:a16="http://schemas.microsoft.com/office/drawing/2014/main" id="{DE61AAF5-6438-A8C5-1A2F-2288668B6F79}"/>
              </a:ext>
            </a:extLst>
          </p:cNvPr>
          <p:cNvGrpSpPr/>
          <p:nvPr/>
        </p:nvGrpSpPr>
        <p:grpSpPr>
          <a:xfrm>
            <a:off x="869074" y="1279638"/>
            <a:ext cx="11322917" cy="2849526"/>
            <a:chOff x="1935126" y="1573618"/>
            <a:chExt cx="7814930" cy="2849526"/>
          </a:xfrm>
        </p:grpSpPr>
        <p:cxnSp>
          <p:nvCxnSpPr>
            <p:cNvPr id="9" name="Düz Bağlayıcı 8">
              <a:extLst>
                <a:ext uri="{FF2B5EF4-FFF2-40B4-BE49-F238E27FC236}">
                  <a16:creationId xmlns:a16="http://schemas.microsoft.com/office/drawing/2014/main" id="{1D9E27DD-4C78-87DE-14DF-68B4D8FECB3B}"/>
                </a:ext>
              </a:extLst>
            </p:cNvPr>
            <p:cNvCxnSpPr/>
            <p:nvPr/>
          </p:nvCxnSpPr>
          <p:spPr>
            <a:xfrm>
              <a:off x="1935126" y="1573618"/>
              <a:ext cx="0" cy="2838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Düz Bağlayıcı 9">
              <a:extLst>
                <a:ext uri="{FF2B5EF4-FFF2-40B4-BE49-F238E27FC236}">
                  <a16:creationId xmlns:a16="http://schemas.microsoft.com/office/drawing/2014/main" id="{70732679-07DD-D26B-D197-09A28EE4BC0A}"/>
                </a:ext>
              </a:extLst>
            </p:cNvPr>
            <p:cNvCxnSpPr>
              <a:cxnSpLocks/>
            </p:cNvCxnSpPr>
            <p:nvPr/>
          </p:nvCxnSpPr>
          <p:spPr>
            <a:xfrm flipH="1" flipV="1">
              <a:off x="1935126" y="4412511"/>
              <a:ext cx="7814930" cy="106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Düz Bağlayıcı 27">
            <a:extLst>
              <a:ext uri="{FF2B5EF4-FFF2-40B4-BE49-F238E27FC236}">
                <a16:creationId xmlns:a16="http://schemas.microsoft.com/office/drawing/2014/main" id="{93A5BB1A-3741-797E-5CB5-E123CAB56CB9}"/>
              </a:ext>
            </a:extLst>
          </p:cNvPr>
          <p:cNvCxnSpPr/>
          <p:nvPr/>
        </p:nvCxnSpPr>
        <p:spPr>
          <a:xfrm flipV="1">
            <a:off x="2421428" y="1279638"/>
            <a:ext cx="0" cy="2838893"/>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9" name="Düz Bağlayıcı 28">
            <a:extLst>
              <a:ext uri="{FF2B5EF4-FFF2-40B4-BE49-F238E27FC236}">
                <a16:creationId xmlns:a16="http://schemas.microsoft.com/office/drawing/2014/main" id="{160F4260-D7C3-75FA-5946-FECBE52DAB92}"/>
              </a:ext>
            </a:extLst>
          </p:cNvPr>
          <p:cNvCxnSpPr/>
          <p:nvPr/>
        </p:nvCxnSpPr>
        <p:spPr>
          <a:xfrm flipV="1">
            <a:off x="4009224" y="1279638"/>
            <a:ext cx="0" cy="2838893"/>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BAF38C5F-22D3-9DEB-16D0-A97A465CAD09}"/>
              </a:ext>
            </a:extLst>
          </p:cNvPr>
          <p:cNvCxnSpPr/>
          <p:nvPr/>
        </p:nvCxnSpPr>
        <p:spPr>
          <a:xfrm flipV="1">
            <a:off x="5327660" y="1279638"/>
            <a:ext cx="0" cy="283889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1" name="Düz Bağlayıcı 30">
            <a:extLst>
              <a:ext uri="{FF2B5EF4-FFF2-40B4-BE49-F238E27FC236}">
                <a16:creationId xmlns:a16="http://schemas.microsoft.com/office/drawing/2014/main" id="{C87148FC-D648-4DD6-518C-97E44008C1C2}"/>
              </a:ext>
            </a:extLst>
          </p:cNvPr>
          <p:cNvCxnSpPr/>
          <p:nvPr/>
        </p:nvCxnSpPr>
        <p:spPr>
          <a:xfrm flipV="1">
            <a:off x="7078487" y="1279638"/>
            <a:ext cx="0" cy="283889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1" name="Serbest Form: Şekil 40">
            <a:extLst>
              <a:ext uri="{FF2B5EF4-FFF2-40B4-BE49-F238E27FC236}">
                <a16:creationId xmlns:a16="http://schemas.microsoft.com/office/drawing/2014/main" id="{11D175E9-F16F-039C-18FC-C7C4465DADCC}"/>
              </a:ext>
            </a:extLst>
          </p:cNvPr>
          <p:cNvSpPr/>
          <p:nvPr/>
        </p:nvSpPr>
        <p:spPr>
          <a:xfrm>
            <a:off x="900972" y="4129164"/>
            <a:ext cx="1510108" cy="457200"/>
          </a:xfrm>
          <a:custGeom>
            <a:avLst/>
            <a:gdLst>
              <a:gd name="connsiteX0" fmla="*/ 0 w 1510108"/>
              <a:gd name="connsiteY0" fmla="*/ 457200 h 457200"/>
              <a:gd name="connsiteX1" fmla="*/ 520996 w 1510108"/>
              <a:gd name="connsiteY1" fmla="*/ 435935 h 457200"/>
              <a:gd name="connsiteX2" fmla="*/ 744279 w 1510108"/>
              <a:gd name="connsiteY2" fmla="*/ 404037 h 457200"/>
              <a:gd name="connsiteX3" fmla="*/ 1190847 w 1510108"/>
              <a:gd name="connsiteY3" fmla="*/ 276447 h 457200"/>
              <a:gd name="connsiteX4" fmla="*/ 1509824 w 151010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108" h="457200">
                <a:moveTo>
                  <a:pt x="0" y="457200"/>
                </a:moveTo>
                <a:lnTo>
                  <a:pt x="520996" y="435935"/>
                </a:lnTo>
                <a:cubicBezTo>
                  <a:pt x="645043" y="427074"/>
                  <a:pt x="632637" y="430618"/>
                  <a:pt x="744279" y="404037"/>
                </a:cubicBezTo>
                <a:cubicBezTo>
                  <a:pt x="855921" y="377456"/>
                  <a:pt x="1063256" y="343786"/>
                  <a:pt x="1190847" y="276447"/>
                </a:cubicBezTo>
                <a:cubicBezTo>
                  <a:pt x="1318438" y="209107"/>
                  <a:pt x="1518684" y="15949"/>
                  <a:pt x="1509824" y="0"/>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Serbest Form: Şekil 41">
            <a:extLst>
              <a:ext uri="{FF2B5EF4-FFF2-40B4-BE49-F238E27FC236}">
                <a16:creationId xmlns:a16="http://schemas.microsoft.com/office/drawing/2014/main" id="{85751954-0CEC-8D4F-3345-0555F8D3DADB}"/>
              </a:ext>
            </a:extLst>
          </p:cNvPr>
          <p:cNvSpPr/>
          <p:nvPr/>
        </p:nvSpPr>
        <p:spPr>
          <a:xfrm>
            <a:off x="2421428" y="3459313"/>
            <a:ext cx="1584251" cy="627321"/>
          </a:xfrm>
          <a:custGeom>
            <a:avLst/>
            <a:gdLst>
              <a:gd name="connsiteX0" fmla="*/ 0 w 1584251"/>
              <a:gd name="connsiteY0" fmla="*/ 627321 h 627321"/>
              <a:gd name="connsiteX1" fmla="*/ 116958 w 1584251"/>
              <a:gd name="connsiteY1" fmla="*/ 457200 h 627321"/>
              <a:gd name="connsiteX2" fmla="*/ 297712 w 1584251"/>
              <a:gd name="connsiteY2" fmla="*/ 350874 h 627321"/>
              <a:gd name="connsiteX3" fmla="*/ 627321 w 1584251"/>
              <a:gd name="connsiteY3" fmla="*/ 244549 h 627321"/>
              <a:gd name="connsiteX4" fmla="*/ 967563 w 1584251"/>
              <a:gd name="connsiteY4" fmla="*/ 223284 h 627321"/>
              <a:gd name="connsiteX5" fmla="*/ 1329070 w 1584251"/>
              <a:gd name="connsiteY5" fmla="*/ 159488 h 627321"/>
              <a:gd name="connsiteX6" fmla="*/ 1499191 w 1584251"/>
              <a:gd name="connsiteY6" fmla="*/ 74428 h 627321"/>
              <a:gd name="connsiteX7" fmla="*/ 1584251 w 1584251"/>
              <a:gd name="connsiteY7"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251" h="627321">
                <a:moveTo>
                  <a:pt x="0" y="627321"/>
                </a:moveTo>
                <a:cubicBezTo>
                  <a:pt x="33669" y="565297"/>
                  <a:pt x="67339" y="503274"/>
                  <a:pt x="116958" y="457200"/>
                </a:cubicBezTo>
                <a:cubicBezTo>
                  <a:pt x="166577" y="411126"/>
                  <a:pt x="212651" y="386316"/>
                  <a:pt x="297712" y="350874"/>
                </a:cubicBezTo>
                <a:cubicBezTo>
                  <a:pt x="382773" y="315432"/>
                  <a:pt x="515679" y="265814"/>
                  <a:pt x="627321" y="244549"/>
                </a:cubicBezTo>
                <a:cubicBezTo>
                  <a:pt x="738963" y="223284"/>
                  <a:pt x="850605" y="237461"/>
                  <a:pt x="967563" y="223284"/>
                </a:cubicBezTo>
                <a:cubicBezTo>
                  <a:pt x="1084521" y="209107"/>
                  <a:pt x="1240465" y="184297"/>
                  <a:pt x="1329070" y="159488"/>
                </a:cubicBezTo>
                <a:cubicBezTo>
                  <a:pt x="1417675" y="134679"/>
                  <a:pt x="1456661" y="101009"/>
                  <a:pt x="1499191" y="74428"/>
                </a:cubicBezTo>
                <a:cubicBezTo>
                  <a:pt x="1541721" y="47847"/>
                  <a:pt x="1562986" y="23923"/>
                  <a:pt x="1584251"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Serbest Form: Şekil 42">
            <a:extLst>
              <a:ext uri="{FF2B5EF4-FFF2-40B4-BE49-F238E27FC236}">
                <a16:creationId xmlns:a16="http://schemas.microsoft.com/office/drawing/2014/main" id="{4A0DBDBD-1970-CF51-44DB-BD077E55AF17}"/>
              </a:ext>
            </a:extLst>
          </p:cNvPr>
          <p:cNvSpPr/>
          <p:nvPr/>
        </p:nvSpPr>
        <p:spPr>
          <a:xfrm>
            <a:off x="4005679" y="1683675"/>
            <a:ext cx="1341319" cy="1775637"/>
          </a:xfrm>
          <a:custGeom>
            <a:avLst/>
            <a:gdLst>
              <a:gd name="connsiteX0" fmla="*/ 0 w 1341319"/>
              <a:gd name="connsiteY0" fmla="*/ 1765004 h 1765004"/>
              <a:gd name="connsiteX1" fmla="*/ 244549 w 1341319"/>
              <a:gd name="connsiteY1" fmla="*/ 1616149 h 1765004"/>
              <a:gd name="connsiteX2" fmla="*/ 510363 w 1341319"/>
              <a:gd name="connsiteY2" fmla="*/ 1360967 h 1765004"/>
              <a:gd name="connsiteX3" fmla="*/ 850605 w 1341319"/>
              <a:gd name="connsiteY3" fmla="*/ 935665 h 1765004"/>
              <a:gd name="connsiteX4" fmla="*/ 1190847 w 1341319"/>
              <a:gd name="connsiteY4" fmla="*/ 414670 h 1765004"/>
              <a:gd name="connsiteX5" fmla="*/ 1339703 w 1341319"/>
              <a:gd name="connsiteY5" fmla="*/ 0 h 17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319" h="1765004">
                <a:moveTo>
                  <a:pt x="0" y="1765004"/>
                </a:moveTo>
                <a:cubicBezTo>
                  <a:pt x="79744" y="1724246"/>
                  <a:pt x="159489" y="1683488"/>
                  <a:pt x="244549" y="1616149"/>
                </a:cubicBezTo>
                <a:cubicBezTo>
                  <a:pt x="329610" y="1548809"/>
                  <a:pt x="409354" y="1474381"/>
                  <a:pt x="510363" y="1360967"/>
                </a:cubicBezTo>
                <a:cubicBezTo>
                  <a:pt x="611372" y="1247553"/>
                  <a:pt x="737191" y="1093381"/>
                  <a:pt x="850605" y="935665"/>
                </a:cubicBezTo>
                <a:cubicBezTo>
                  <a:pt x="964019" y="777949"/>
                  <a:pt x="1109331" y="570614"/>
                  <a:pt x="1190847" y="414670"/>
                </a:cubicBezTo>
                <a:cubicBezTo>
                  <a:pt x="1272363" y="258726"/>
                  <a:pt x="1353880" y="44302"/>
                  <a:pt x="1339703" y="0"/>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C000"/>
              </a:solidFill>
            </a:endParaRPr>
          </a:p>
        </p:txBody>
      </p:sp>
      <p:sp>
        <p:nvSpPr>
          <p:cNvPr id="44" name="Serbest Form: Şekil 43">
            <a:extLst>
              <a:ext uri="{FF2B5EF4-FFF2-40B4-BE49-F238E27FC236}">
                <a16:creationId xmlns:a16="http://schemas.microsoft.com/office/drawing/2014/main" id="{CC1BAA13-CF84-859F-3C80-21B5BD172D3F}"/>
              </a:ext>
            </a:extLst>
          </p:cNvPr>
          <p:cNvSpPr/>
          <p:nvPr/>
        </p:nvSpPr>
        <p:spPr>
          <a:xfrm>
            <a:off x="5345382" y="1151592"/>
            <a:ext cx="1754576" cy="574614"/>
          </a:xfrm>
          <a:custGeom>
            <a:avLst/>
            <a:gdLst>
              <a:gd name="connsiteX0" fmla="*/ 0 w 1754576"/>
              <a:gd name="connsiteY0" fmla="*/ 574614 h 574614"/>
              <a:gd name="connsiteX1" fmla="*/ 106325 w 1754576"/>
              <a:gd name="connsiteY1" fmla="*/ 383228 h 574614"/>
              <a:gd name="connsiteX2" fmla="*/ 212651 w 1754576"/>
              <a:gd name="connsiteY2" fmla="*/ 266270 h 574614"/>
              <a:gd name="connsiteX3" fmla="*/ 361507 w 1754576"/>
              <a:gd name="connsiteY3" fmla="*/ 170577 h 574614"/>
              <a:gd name="connsiteX4" fmla="*/ 712381 w 1754576"/>
              <a:gd name="connsiteY4" fmla="*/ 53619 h 574614"/>
              <a:gd name="connsiteX5" fmla="*/ 1052623 w 1754576"/>
              <a:gd name="connsiteY5" fmla="*/ 456 h 574614"/>
              <a:gd name="connsiteX6" fmla="*/ 1360967 w 1754576"/>
              <a:gd name="connsiteY6" fmla="*/ 32354 h 574614"/>
              <a:gd name="connsiteX7" fmla="*/ 1690576 w 1754576"/>
              <a:gd name="connsiteY7" fmla="*/ 106781 h 574614"/>
              <a:gd name="connsiteX8" fmla="*/ 1754372 w 1754576"/>
              <a:gd name="connsiteY8" fmla="*/ 138679 h 5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576" h="574614">
                <a:moveTo>
                  <a:pt x="0" y="574614"/>
                </a:moveTo>
                <a:cubicBezTo>
                  <a:pt x="35441" y="504616"/>
                  <a:pt x="70883" y="434619"/>
                  <a:pt x="106325" y="383228"/>
                </a:cubicBezTo>
                <a:cubicBezTo>
                  <a:pt x="141767" y="331837"/>
                  <a:pt x="170121" y="301712"/>
                  <a:pt x="212651" y="266270"/>
                </a:cubicBezTo>
                <a:cubicBezTo>
                  <a:pt x="255181" y="230828"/>
                  <a:pt x="278219" y="206019"/>
                  <a:pt x="361507" y="170577"/>
                </a:cubicBezTo>
                <a:cubicBezTo>
                  <a:pt x="444795" y="135135"/>
                  <a:pt x="597195" y="81973"/>
                  <a:pt x="712381" y="53619"/>
                </a:cubicBezTo>
                <a:cubicBezTo>
                  <a:pt x="827567" y="25265"/>
                  <a:pt x="944525" y="4000"/>
                  <a:pt x="1052623" y="456"/>
                </a:cubicBezTo>
                <a:cubicBezTo>
                  <a:pt x="1160721" y="-3088"/>
                  <a:pt x="1254642" y="14633"/>
                  <a:pt x="1360967" y="32354"/>
                </a:cubicBezTo>
                <a:cubicBezTo>
                  <a:pt x="1467292" y="50075"/>
                  <a:pt x="1625009" y="89060"/>
                  <a:pt x="1690576" y="106781"/>
                </a:cubicBezTo>
                <a:cubicBezTo>
                  <a:pt x="1756144" y="124502"/>
                  <a:pt x="1755258" y="131590"/>
                  <a:pt x="1754372" y="13867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Serbest Form: Şekil 45">
            <a:extLst>
              <a:ext uri="{FF2B5EF4-FFF2-40B4-BE49-F238E27FC236}">
                <a16:creationId xmlns:a16="http://schemas.microsoft.com/office/drawing/2014/main" id="{21B0E830-6ED4-EDAA-E9A2-467B44BCE9D0}"/>
              </a:ext>
            </a:extLst>
          </p:cNvPr>
          <p:cNvSpPr/>
          <p:nvPr/>
        </p:nvSpPr>
        <p:spPr>
          <a:xfrm>
            <a:off x="7099754" y="1279639"/>
            <a:ext cx="1286539" cy="999460"/>
          </a:xfrm>
          <a:custGeom>
            <a:avLst/>
            <a:gdLst>
              <a:gd name="connsiteX0" fmla="*/ 0 w 1286539"/>
              <a:gd name="connsiteY0" fmla="*/ 0 h 999460"/>
              <a:gd name="connsiteX1" fmla="*/ 287079 w 1286539"/>
              <a:gd name="connsiteY1" fmla="*/ 116958 h 999460"/>
              <a:gd name="connsiteX2" fmla="*/ 595423 w 1286539"/>
              <a:gd name="connsiteY2" fmla="*/ 329609 h 999460"/>
              <a:gd name="connsiteX3" fmla="*/ 903767 w 1286539"/>
              <a:gd name="connsiteY3" fmla="*/ 552893 h 999460"/>
              <a:gd name="connsiteX4" fmla="*/ 1148316 w 1286539"/>
              <a:gd name="connsiteY4" fmla="*/ 829339 h 999460"/>
              <a:gd name="connsiteX5" fmla="*/ 1286539 w 1286539"/>
              <a:gd name="connsiteY5" fmla="*/ 999460 h 99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39" h="999460">
                <a:moveTo>
                  <a:pt x="0" y="0"/>
                </a:moveTo>
                <a:cubicBezTo>
                  <a:pt x="93921" y="31011"/>
                  <a:pt x="187842" y="62023"/>
                  <a:pt x="287079" y="116958"/>
                </a:cubicBezTo>
                <a:cubicBezTo>
                  <a:pt x="386316" y="171893"/>
                  <a:pt x="492642" y="256953"/>
                  <a:pt x="595423" y="329609"/>
                </a:cubicBezTo>
                <a:cubicBezTo>
                  <a:pt x="698204" y="402265"/>
                  <a:pt x="811618" y="469605"/>
                  <a:pt x="903767" y="552893"/>
                </a:cubicBezTo>
                <a:cubicBezTo>
                  <a:pt x="995916" y="636181"/>
                  <a:pt x="1084521" y="754911"/>
                  <a:pt x="1148316" y="829339"/>
                </a:cubicBezTo>
                <a:cubicBezTo>
                  <a:pt x="1212111" y="903767"/>
                  <a:pt x="1261730" y="974651"/>
                  <a:pt x="1286539" y="999460"/>
                </a:cubicBezTo>
              </a:path>
            </a:pathLst>
          </a:cu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Metin kutusu 47">
            <a:extLst>
              <a:ext uri="{FF2B5EF4-FFF2-40B4-BE49-F238E27FC236}">
                <a16:creationId xmlns:a16="http://schemas.microsoft.com/office/drawing/2014/main" id="{BC32374C-10A8-A8E9-49E0-819996707B54}"/>
              </a:ext>
            </a:extLst>
          </p:cNvPr>
          <p:cNvSpPr txBox="1"/>
          <p:nvPr/>
        </p:nvSpPr>
        <p:spPr>
          <a:xfrm rot="16200000">
            <a:off x="-50966" y="2282941"/>
            <a:ext cx="1073805" cy="369332"/>
          </a:xfrm>
          <a:prstGeom prst="rect">
            <a:avLst/>
          </a:prstGeom>
          <a:noFill/>
        </p:spPr>
        <p:txBody>
          <a:bodyPr wrap="square" rtlCol="0">
            <a:spAutoFit/>
          </a:bodyPr>
          <a:lstStyle/>
          <a:p>
            <a:r>
              <a:rPr lang="tr-TR" dirty="0"/>
              <a:t>Büyüme</a:t>
            </a:r>
          </a:p>
        </p:txBody>
      </p:sp>
      <p:sp>
        <p:nvSpPr>
          <p:cNvPr id="49" name="Metin kutusu 48">
            <a:extLst>
              <a:ext uri="{FF2B5EF4-FFF2-40B4-BE49-F238E27FC236}">
                <a16:creationId xmlns:a16="http://schemas.microsoft.com/office/drawing/2014/main" id="{7C7A1A50-113E-74AB-70D2-E5898741119D}"/>
              </a:ext>
            </a:extLst>
          </p:cNvPr>
          <p:cNvSpPr txBox="1"/>
          <p:nvPr/>
        </p:nvSpPr>
        <p:spPr>
          <a:xfrm>
            <a:off x="8627553" y="4173098"/>
            <a:ext cx="876665" cy="369332"/>
          </a:xfrm>
          <a:prstGeom prst="rect">
            <a:avLst/>
          </a:prstGeom>
          <a:noFill/>
        </p:spPr>
        <p:txBody>
          <a:bodyPr wrap="square" rtlCol="0">
            <a:spAutoFit/>
          </a:bodyPr>
          <a:lstStyle/>
          <a:p>
            <a:r>
              <a:rPr lang="tr-TR" dirty="0"/>
              <a:t>Zaman</a:t>
            </a:r>
          </a:p>
        </p:txBody>
      </p:sp>
      <p:sp>
        <p:nvSpPr>
          <p:cNvPr id="51" name="Metin kutusu 50">
            <a:extLst>
              <a:ext uri="{FF2B5EF4-FFF2-40B4-BE49-F238E27FC236}">
                <a16:creationId xmlns:a16="http://schemas.microsoft.com/office/drawing/2014/main" id="{AB632012-44E4-5522-2438-1F161AB0097C}"/>
              </a:ext>
            </a:extLst>
          </p:cNvPr>
          <p:cNvSpPr txBox="1"/>
          <p:nvPr/>
        </p:nvSpPr>
        <p:spPr>
          <a:xfrm>
            <a:off x="1037094" y="1751958"/>
            <a:ext cx="1181830" cy="369332"/>
          </a:xfrm>
          <a:prstGeom prst="rect">
            <a:avLst/>
          </a:prstGeom>
          <a:noFill/>
        </p:spPr>
        <p:txBody>
          <a:bodyPr wrap="square" rtlCol="0">
            <a:spAutoFit/>
          </a:bodyPr>
          <a:lstStyle/>
          <a:p>
            <a:pPr algn="ctr"/>
            <a:r>
              <a:rPr lang="tr-TR" dirty="0">
                <a:solidFill>
                  <a:srgbClr val="92D050"/>
                </a:solidFill>
              </a:rPr>
              <a:t>Geliştirme</a:t>
            </a:r>
          </a:p>
        </p:txBody>
      </p:sp>
      <p:sp>
        <p:nvSpPr>
          <p:cNvPr id="52" name="Metin kutusu 51">
            <a:extLst>
              <a:ext uri="{FF2B5EF4-FFF2-40B4-BE49-F238E27FC236}">
                <a16:creationId xmlns:a16="http://schemas.microsoft.com/office/drawing/2014/main" id="{D9C6E11D-F936-A036-B9A8-1226D4134286}"/>
              </a:ext>
            </a:extLst>
          </p:cNvPr>
          <p:cNvSpPr txBox="1"/>
          <p:nvPr/>
        </p:nvSpPr>
        <p:spPr>
          <a:xfrm>
            <a:off x="5576491" y="1751958"/>
            <a:ext cx="1181830" cy="369332"/>
          </a:xfrm>
          <a:prstGeom prst="rect">
            <a:avLst/>
          </a:prstGeom>
          <a:noFill/>
        </p:spPr>
        <p:txBody>
          <a:bodyPr wrap="square" rtlCol="0">
            <a:spAutoFit/>
          </a:bodyPr>
          <a:lstStyle/>
          <a:p>
            <a:pPr algn="ctr"/>
            <a:r>
              <a:rPr lang="tr-TR" dirty="0">
                <a:solidFill>
                  <a:srgbClr val="FF0000"/>
                </a:solidFill>
              </a:rPr>
              <a:t>Olgunluk</a:t>
            </a:r>
          </a:p>
        </p:txBody>
      </p:sp>
      <p:sp>
        <p:nvSpPr>
          <p:cNvPr id="53" name="Metin kutusu 52">
            <a:extLst>
              <a:ext uri="{FF2B5EF4-FFF2-40B4-BE49-F238E27FC236}">
                <a16:creationId xmlns:a16="http://schemas.microsoft.com/office/drawing/2014/main" id="{AD5F335C-B441-6453-29D6-DD0F3BBAE66C}"/>
              </a:ext>
            </a:extLst>
          </p:cNvPr>
          <p:cNvSpPr txBox="1"/>
          <p:nvPr/>
        </p:nvSpPr>
        <p:spPr>
          <a:xfrm>
            <a:off x="4079728" y="1781630"/>
            <a:ext cx="1181830" cy="369332"/>
          </a:xfrm>
          <a:prstGeom prst="rect">
            <a:avLst/>
          </a:prstGeom>
          <a:noFill/>
        </p:spPr>
        <p:txBody>
          <a:bodyPr wrap="square" rtlCol="0">
            <a:spAutoFit/>
          </a:bodyPr>
          <a:lstStyle/>
          <a:p>
            <a:pPr algn="ctr"/>
            <a:r>
              <a:rPr lang="tr-TR" dirty="0">
                <a:solidFill>
                  <a:srgbClr val="7030A0"/>
                </a:solidFill>
              </a:rPr>
              <a:t>Büyüme</a:t>
            </a:r>
          </a:p>
        </p:txBody>
      </p:sp>
      <p:sp>
        <p:nvSpPr>
          <p:cNvPr id="54" name="Metin kutusu 53">
            <a:extLst>
              <a:ext uri="{FF2B5EF4-FFF2-40B4-BE49-F238E27FC236}">
                <a16:creationId xmlns:a16="http://schemas.microsoft.com/office/drawing/2014/main" id="{CC5A42C4-6D39-5D74-2B51-B2DE3FD09E9C}"/>
              </a:ext>
            </a:extLst>
          </p:cNvPr>
          <p:cNvSpPr txBox="1"/>
          <p:nvPr/>
        </p:nvSpPr>
        <p:spPr>
          <a:xfrm>
            <a:off x="2567374" y="1781630"/>
            <a:ext cx="1181830" cy="369332"/>
          </a:xfrm>
          <a:prstGeom prst="rect">
            <a:avLst/>
          </a:prstGeom>
          <a:noFill/>
        </p:spPr>
        <p:txBody>
          <a:bodyPr wrap="square" rtlCol="0">
            <a:spAutoFit/>
          </a:bodyPr>
          <a:lstStyle/>
          <a:p>
            <a:pPr algn="ctr"/>
            <a:r>
              <a:rPr lang="tr-TR" dirty="0">
                <a:solidFill>
                  <a:srgbClr val="00B0F0"/>
                </a:solidFill>
              </a:rPr>
              <a:t>Başlangıç</a:t>
            </a:r>
          </a:p>
        </p:txBody>
      </p:sp>
      <p:sp>
        <p:nvSpPr>
          <p:cNvPr id="55" name="Metin kutusu 54">
            <a:extLst>
              <a:ext uri="{FF2B5EF4-FFF2-40B4-BE49-F238E27FC236}">
                <a16:creationId xmlns:a16="http://schemas.microsoft.com/office/drawing/2014/main" id="{BE3E8053-18EA-092B-B97F-308A6BC9B954}"/>
              </a:ext>
            </a:extLst>
          </p:cNvPr>
          <p:cNvSpPr txBox="1"/>
          <p:nvPr/>
        </p:nvSpPr>
        <p:spPr>
          <a:xfrm>
            <a:off x="7032846" y="1753751"/>
            <a:ext cx="1181830" cy="369332"/>
          </a:xfrm>
          <a:prstGeom prst="rect">
            <a:avLst/>
          </a:prstGeom>
          <a:noFill/>
        </p:spPr>
        <p:txBody>
          <a:bodyPr wrap="square" rtlCol="0">
            <a:spAutoFit/>
          </a:bodyPr>
          <a:lstStyle/>
          <a:p>
            <a:pPr algn="ctr"/>
            <a:r>
              <a:rPr lang="tr-TR" dirty="0">
                <a:solidFill>
                  <a:schemeClr val="bg1">
                    <a:lumMod val="50000"/>
                  </a:schemeClr>
                </a:solidFill>
              </a:rPr>
              <a:t>Gerileme</a:t>
            </a:r>
          </a:p>
        </p:txBody>
      </p:sp>
      <p:sp>
        <p:nvSpPr>
          <p:cNvPr id="111" name="Yıldız: 10 Nokta 110">
            <a:extLst>
              <a:ext uri="{FF2B5EF4-FFF2-40B4-BE49-F238E27FC236}">
                <a16:creationId xmlns:a16="http://schemas.microsoft.com/office/drawing/2014/main" id="{57550297-042F-C2B7-BE1E-4463173E4A54}"/>
              </a:ext>
            </a:extLst>
          </p:cNvPr>
          <p:cNvSpPr/>
          <p:nvPr/>
        </p:nvSpPr>
        <p:spPr>
          <a:xfrm rot="18811806">
            <a:off x="5633961" y="948644"/>
            <a:ext cx="1229434" cy="642259"/>
          </a:xfrm>
          <a:prstGeom prst="star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dirty="0"/>
              <a:t>Çalkalanma</a:t>
            </a:r>
          </a:p>
        </p:txBody>
      </p:sp>
      <p:cxnSp>
        <p:nvCxnSpPr>
          <p:cNvPr id="12" name="Düz Bağlayıcı 11">
            <a:extLst>
              <a:ext uri="{FF2B5EF4-FFF2-40B4-BE49-F238E27FC236}">
                <a16:creationId xmlns:a16="http://schemas.microsoft.com/office/drawing/2014/main" id="{C3F82385-5462-6552-F2B1-2D1359501443}"/>
              </a:ext>
            </a:extLst>
          </p:cNvPr>
          <p:cNvCxnSpPr/>
          <p:nvPr/>
        </p:nvCxnSpPr>
        <p:spPr>
          <a:xfrm flipV="1">
            <a:off x="5326163" y="1277266"/>
            <a:ext cx="0" cy="2838893"/>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5CA9D66D-F66B-6687-4D29-60DC6CDC3D22}"/>
              </a:ext>
            </a:extLst>
          </p:cNvPr>
          <p:cNvCxnSpPr/>
          <p:nvPr/>
        </p:nvCxnSpPr>
        <p:spPr>
          <a:xfrm flipV="1">
            <a:off x="6913959" y="1277266"/>
            <a:ext cx="0" cy="2838893"/>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82B0E492-5BF3-15E6-AFB6-3747459ED43D}"/>
              </a:ext>
            </a:extLst>
          </p:cNvPr>
          <p:cNvCxnSpPr/>
          <p:nvPr/>
        </p:nvCxnSpPr>
        <p:spPr>
          <a:xfrm flipV="1">
            <a:off x="8232395" y="1277266"/>
            <a:ext cx="0" cy="283889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6EE8D250-904C-A701-BE85-A7216E0CB2CB}"/>
              </a:ext>
            </a:extLst>
          </p:cNvPr>
          <p:cNvCxnSpPr/>
          <p:nvPr/>
        </p:nvCxnSpPr>
        <p:spPr>
          <a:xfrm flipV="1">
            <a:off x="9983222" y="1277266"/>
            <a:ext cx="0" cy="283889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6" name="Serbest Form: Şekil 40">
            <a:extLst>
              <a:ext uri="{FF2B5EF4-FFF2-40B4-BE49-F238E27FC236}">
                <a16:creationId xmlns:a16="http://schemas.microsoft.com/office/drawing/2014/main" id="{5D71E58F-7452-0F0C-C307-0B7862EB9F6D}"/>
              </a:ext>
            </a:extLst>
          </p:cNvPr>
          <p:cNvSpPr/>
          <p:nvPr/>
        </p:nvSpPr>
        <p:spPr>
          <a:xfrm>
            <a:off x="3805707" y="4126792"/>
            <a:ext cx="1510108" cy="457200"/>
          </a:xfrm>
          <a:custGeom>
            <a:avLst/>
            <a:gdLst>
              <a:gd name="connsiteX0" fmla="*/ 0 w 1510108"/>
              <a:gd name="connsiteY0" fmla="*/ 457200 h 457200"/>
              <a:gd name="connsiteX1" fmla="*/ 520996 w 1510108"/>
              <a:gd name="connsiteY1" fmla="*/ 435935 h 457200"/>
              <a:gd name="connsiteX2" fmla="*/ 744279 w 1510108"/>
              <a:gd name="connsiteY2" fmla="*/ 404037 h 457200"/>
              <a:gd name="connsiteX3" fmla="*/ 1190847 w 1510108"/>
              <a:gd name="connsiteY3" fmla="*/ 276447 h 457200"/>
              <a:gd name="connsiteX4" fmla="*/ 1509824 w 151010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108" h="457200">
                <a:moveTo>
                  <a:pt x="0" y="457200"/>
                </a:moveTo>
                <a:lnTo>
                  <a:pt x="520996" y="435935"/>
                </a:lnTo>
                <a:cubicBezTo>
                  <a:pt x="645043" y="427074"/>
                  <a:pt x="632637" y="430618"/>
                  <a:pt x="744279" y="404037"/>
                </a:cubicBezTo>
                <a:cubicBezTo>
                  <a:pt x="855921" y="377456"/>
                  <a:pt x="1063256" y="343786"/>
                  <a:pt x="1190847" y="276447"/>
                </a:cubicBezTo>
                <a:cubicBezTo>
                  <a:pt x="1318438" y="209107"/>
                  <a:pt x="1518684" y="15949"/>
                  <a:pt x="1509824" y="0"/>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Serbest Form: Şekil 41">
            <a:extLst>
              <a:ext uri="{FF2B5EF4-FFF2-40B4-BE49-F238E27FC236}">
                <a16:creationId xmlns:a16="http://schemas.microsoft.com/office/drawing/2014/main" id="{AF4AADAB-F4B7-BD6A-6D69-D87D79558607}"/>
              </a:ext>
            </a:extLst>
          </p:cNvPr>
          <p:cNvSpPr/>
          <p:nvPr/>
        </p:nvSpPr>
        <p:spPr>
          <a:xfrm>
            <a:off x="5326163" y="3456941"/>
            <a:ext cx="1584251" cy="627321"/>
          </a:xfrm>
          <a:custGeom>
            <a:avLst/>
            <a:gdLst>
              <a:gd name="connsiteX0" fmla="*/ 0 w 1584251"/>
              <a:gd name="connsiteY0" fmla="*/ 627321 h 627321"/>
              <a:gd name="connsiteX1" fmla="*/ 116958 w 1584251"/>
              <a:gd name="connsiteY1" fmla="*/ 457200 h 627321"/>
              <a:gd name="connsiteX2" fmla="*/ 297712 w 1584251"/>
              <a:gd name="connsiteY2" fmla="*/ 350874 h 627321"/>
              <a:gd name="connsiteX3" fmla="*/ 627321 w 1584251"/>
              <a:gd name="connsiteY3" fmla="*/ 244549 h 627321"/>
              <a:gd name="connsiteX4" fmla="*/ 967563 w 1584251"/>
              <a:gd name="connsiteY4" fmla="*/ 223284 h 627321"/>
              <a:gd name="connsiteX5" fmla="*/ 1329070 w 1584251"/>
              <a:gd name="connsiteY5" fmla="*/ 159488 h 627321"/>
              <a:gd name="connsiteX6" fmla="*/ 1499191 w 1584251"/>
              <a:gd name="connsiteY6" fmla="*/ 74428 h 627321"/>
              <a:gd name="connsiteX7" fmla="*/ 1584251 w 1584251"/>
              <a:gd name="connsiteY7"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251" h="627321">
                <a:moveTo>
                  <a:pt x="0" y="627321"/>
                </a:moveTo>
                <a:cubicBezTo>
                  <a:pt x="33669" y="565297"/>
                  <a:pt x="67339" y="503274"/>
                  <a:pt x="116958" y="457200"/>
                </a:cubicBezTo>
                <a:cubicBezTo>
                  <a:pt x="166577" y="411126"/>
                  <a:pt x="212651" y="386316"/>
                  <a:pt x="297712" y="350874"/>
                </a:cubicBezTo>
                <a:cubicBezTo>
                  <a:pt x="382773" y="315432"/>
                  <a:pt x="515679" y="265814"/>
                  <a:pt x="627321" y="244549"/>
                </a:cubicBezTo>
                <a:cubicBezTo>
                  <a:pt x="738963" y="223284"/>
                  <a:pt x="850605" y="237461"/>
                  <a:pt x="967563" y="223284"/>
                </a:cubicBezTo>
                <a:cubicBezTo>
                  <a:pt x="1084521" y="209107"/>
                  <a:pt x="1240465" y="184297"/>
                  <a:pt x="1329070" y="159488"/>
                </a:cubicBezTo>
                <a:cubicBezTo>
                  <a:pt x="1417675" y="134679"/>
                  <a:pt x="1456661" y="101009"/>
                  <a:pt x="1499191" y="74428"/>
                </a:cubicBezTo>
                <a:cubicBezTo>
                  <a:pt x="1541721" y="47847"/>
                  <a:pt x="1562986" y="23923"/>
                  <a:pt x="1584251"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Serbest Form: Şekil 42">
            <a:extLst>
              <a:ext uri="{FF2B5EF4-FFF2-40B4-BE49-F238E27FC236}">
                <a16:creationId xmlns:a16="http://schemas.microsoft.com/office/drawing/2014/main" id="{789D3A86-EE86-8ED0-FF69-7D0BE6FC9BE4}"/>
              </a:ext>
            </a:extLst>
          </p:cNvPr>
          <p:cNvSpPr/>
          <p:nvPr/>
        </p:nvSpPr>
        <p:spPr>
          <a:xfrm>
            <a:off x="6910414" y="1681303"/>
            <a:ext cx="1341319" cy="1775637"/>
          </a:xfrm>
          <a:custGeom>
            <a:avLst/>
            <a:gdLst>
              <a:gd name="connsiteX0" fmla="*/ 0 w 1341319"/>
              <a:gd name="connsiteY0" fmla="*/ 1765004 h 1765004"/>
              <a:gd name="connsiteX1" fmla="*/ 244549 w 1341319"/>
              <a:gd name="connsiteY1" fmla="*/ 1616149 h 1765004"/>
              <a:gd name="connsiteX2" fmla="*/ 510363 w 1341319"/>
              <a:gd name="connsiteY2" fmla="*/ 1360967 h 1765004"/>
              <a:gd name="connsiteX3" fmla="*/ 850605 w 1341319"/>
              <a:gd name="connsiteY3" fmla="*/ 935665 h 1765004"/>
              <a:gd name="connsiteX4" fmla="*/ 1190847 w 1341319"/>
              <a:gd name="connsiteY4" fmla="*/ 414670 h 1765004"/>
              <a:gd name="connsiteX5" fmla="*/ 1339703 w 1341319"/>
              <a:gd name="connsiteY5" fmla="*/ 0 h 17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319" h="1765004">
                <a:moveTo>
                  <a:pt x="0" y="1765004"/>
                </a:moveTo>
                <a:cubicBezTo>
                  <a:pt x="79744" y="1724246"/>
                  <a:pt x="159489" y="1683488"/>
                  <a:pt x="244549" y="1616149"/>
                </a:cubicBezTo>
                <a:cubicBezTo>
                  <a:pt x="329610" y="1548809"/>
                  <a:pt x="409354" y="1474381"/>
                  <a:pt x="510363" y="1360967"/>
                </a:cubicBezTo>
                <a:cubicBezTo>
                  <a:pt x="611372" y="1247553"/>
                  <a:pt x="737191" y="1093381"/>
                  <a:pt x="850605" y="935665"/>
                </a:cubicBezTo>
                <a:cubicBezTo>
                  <a:pt x="964019" y="777949"/>
                  <a:pt x="1109331" y="570614"/>
                  <a:pt x="1190847" y="414670"/>
                </a:cubicBezTo>
                <a:cubicBezTo>
                  <a:pt x="1272363" y="258726"/>
                  <a:pt x="1353880" y="44302"/>
                  <a:pt x="1339703" y="0"/>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C000"/>
              </a:solidFill>
            </a:endParaRPr>
          </a:p>
        </p:txBody>
      </p:sp>
      <p:sp>
        <p:nvSpPr>
          <p:cNvPr id="19" name="Serbest Form: Şekil 43">
            <a:extLst>
              <a:ext uri="{FF2B5EF4-FFF2-40B4-BE49-F238E27FC236}">
                <a16:creationId xmlns:a16="http://schemas.microsoft.com/office/drawing/2014/main" id="{7A420471-EC02-5E38-57A6-C8DEA3C73569}"/>
              </a:ext>
            </a:extLst>
          </p:cNvPr>
          <p:cNvSpPr/>
          <p:nvPr/>
        </p:nvSpPr>
        <p:spPr>
          <a:xfrm>
            <a:off x="8250117" y="1149220"/>
            <a:ext cx="1754576" cy="574614"/>
          </a:xfrm>
          <a:custGeom>
            <a:avLst/>
            <a:gdLst>
              <a:gd name="connsiteX0" fmla="*/ 0 w 1754576"/>
              <a:gd name="connsiteY0" fmla="*/ 574614 h 574614"/>
              <a:gd name="connsiteX1" fmla="*/ 106325 w 1754576"/>
              <a:gd name="connsiteY1" fmla="*/ 383228 h 574614"/>
              <a:gd name="connsiteX2" fmla="*/ 212651 w 1754576"/>
              <a:gd name="connsiteY2" fmla="*/ 266270 h 574614"/>
              <a:gd name="connsiteX3" fmla="*/ 361507 w 1754576"/>
              <a:gd name="connsiteY3" fmla="*/ 170577 h 574614"/>
              <a:gd name="connsiteX4" fmla="*/ 712381 w 1754576"/>
              <a:gd name="connsiteY4" fmla="*/ 53619 h 574614"/>
              <a:gd name="connsiteX5" fmla="*/ 1052623 w 1754576"/>
              <a:gd name="connsiteY5" fmla="*/ 456 h 574614"/>
              <a:gd name="connsiteX6" fmla="*/ 1360967 w 1754576"/>
              <a:gd name="connsiteY6" fmla="*/ 32354 h 574614"/>
              <a:gd name="connsiteX7" fmla="*/ 1690576 w 1754576"/>
              <a:gd name="connsiteY7" fmla="*/ 106781 h 574614"/>
              <a:gd name="connsiteX8" fmla="*/ 1754372 w 1754576"/>
              <a:gd name="connsiteY8" fmla="*/ 138679 h 5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576" h="574614">
                <a:moveTo>
                  <a:pt x="0" y="574614"/>
                </a:moveTo>
                <a:cubicBezTo>
                  <a:pt x="35441" y="504616"/>
                  <a:pt x="70883" y="434619"/>
                  <a:pt x="106325" y="383228"/>
                </a:cubicBezTo>
                <a:cubicBezTo>
                  <a:pt x="141767" y="331837"/>
                  <a:pt x="170121" y="301712"/>
                  <a:pt x="212651" y="266270"/>
                </a:cubicBezTo>
                <a:cubicBezTo>
                  <a:pt x="255181" y="230828"/>
                  <a:pt x="278219" y="206019"/>
                  <a:pt x="361507" y="170577"/>
                </a:cubicBezTo>
                <a:cubicBezTo>
                  <a:pt x="444795" y="135135"/>
                  <a:pt x="597195" y="81973"/>
                  <a:pt x="712381" y="53619"/>
                </a:cubicBezTo>
                <a:cubicBezTo>
                  <a:pt x="827567" y="25265"/>
                  <a:pt x="944525" y="4000"/>
                  <a:pt x="1052623" y="456"/>
                </a:cubicBezTo>
                <a:cubicBezTo>
                  <a:pt x="1160721" y="-3088"/>
                  <a:pt x="1254642" y="14633"/>
                  <a:pt x="1360967" y="32354"/>
                </a:cubicBezTo>
                <a:cubicBezTo>
                  <a:pt x="1467292" y="50075"/>
                  <a:pt x="1625009" y="89060"/>
                  <a:pt x="1690576" y="106781"/>
                </a:cubicBezTo>
                <a:cubicBezTo>
                  <a:pt x="1756144" y="124502"/>
                  <a:pt x="1755258" y="131590"/>
                  <a:pt x="1754372" y="13867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Serbest Form: Şekil 45">
            <a:extLst>
              <a:ext uri="{FF2B5EF4-FFF2-40B4-BE49-F238E27FC236}">
                <a16:creationId xmlns:a16="http://schemas.microsoft.com/office/drawing/2014/main" id="{4DFBBE98-768F-C627-63F7-A2863289ADC7}"/>
              </a:ext>
            </a:extLst>
          </p:cNvPr>
          <p:cNvSpPr/>
          <p:nvPr/>
        </p:nvSpPr>
        <p:spPr>
          <a:xfrm>
            <a:off x="10004489" y="1277267"/>
            <a:ext cx="1286539" cy="999460"/>
          </a:xfrm>
          <a:custGeom>
            <a:avLst/>
            <a:gdLst>
              <a:gd name="connsiteX0" fmla="*/ 0 w 1286539"/>
              <a:gd name="connsiteY0" fmla="*/ 0 h 999460"/>
              <a:gd name="connsiteX1" fmla="*/ 287079 w 1286539"/>
              <a:gd name="connsiteY1" fmla="*/ 116958 h 999460"/>
              <a:gd name="connsiteX2" fmla="*/ 595423 w 1286539"/>
              <a:gd name="connsiteY2" fmla="*/ 329609 h 999460"/>
              <a:gd name="connsiteX3" fmla="*/ 903767 w 1286539"/>
              <a:gd name="connsiteY3" fmla="*/ 552893 h 999460"/>
              <a:gd name="connsiteX4" fmla="*/ 1148316 w 1286539"/>
              <a:gd name="connsiteY4" fmla="*/ 829339 h 999460"/>
              <a:gd name="connsiteX5" fmla="*/ 1286539 w 1286539"/>
              <a:gd name="connsiteY5" fmla="*/ 999460 h 99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539" h="999460">
                <a:moveTo>
                  <a:pt x="0" y="0"/>
                </a:moveTo>
                <a:cubicBezTo>
                  <a:pt x="93921" y="31011"/>
                  <a:pt x="187842" y="62023"/>
                  <a:pt x="287079" y="116958"/>
                </a:cubicBezTo>
                <a:cubicBezTo>
                  <a:pt x="386316" y="171893"/>
                  <a:pt x="492642" y="256953"/>
                  <a:pt x="595423" y="329609"/>
                </a:cubicBezTo>
                <a:cubicBezTo>
                  <a:pt x="698204" y="402265"/>
                  <a:pt x="811618" y="469605"/>
                  <a:pt x="903767" y="552893"/>
                </a:cubicBezTo>
                <a:cubicBezTo>
                  <a:pt x="995916" y="636181"/>
                  <a:pt x="1084521" y="754911"/>
                  <a:pt x="1148316" y="829339"/>
                </a:cubicBezTo>
                <a:cubicBezTo>
                  <a:pt x="1212111" y="903767"/>
                  <a:pt x="1261730" y="974651"/>
                  <a:pt x="1286539" y="999460"/>
                </a:cubicBezTo>
              </a:path>
            </a:pathLst>
          </a:cu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1" name="Düz Bağlayıcı 20">
            <a:extLst>
              <a:ext uri="{FF2B5EF4-FFF2-40B4-BE49-F238E27FC236}">
                <a16:creationId xmlns:a16="http://schemas.microsoft.com/office/drawing/2014/main" id="{4A9566A8-E971-5869-1066-1FC54D0FE844}"/>
              </a:ext>
            </a:extLst>
          </p:cNvPr>
          <p:cNvCxnSpPr/>
          <p:nvPr/>
        </p:nvCxnSpPr>
        <p:spPr>
          <a:xfrm flipV="1">
            <a:off x="8239053" y="1277266"/>
            <a:ext cx="0" cy="2838893"/>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2" name="Düz Bağlayıcı 21">
            <a:extLst>
              <a:ext uri="{FF2B5EF4-FFF2-40B4-BE49-F238E27FC236}">
                <a16:creationId xmlns:a16="http://schemas.microsoft.com/office/drawing/2014/main" id="{D32B0B50-41A2-FC84-12A7-F3B417680808}"/>
              </a:ext>
            </a:extLst>
          </p:cNvPr>
          <p:cNvCxnSpPr/>
          <p:nvPr/>
        </p:nvCxnSpPr>
        <p:spPr>
          <a:xfrm flipV="1">
            <a:off x="9826849" y="1277266"/>
            <a:ext cx="0" cy="2838893"/>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01547872-9C6B-A868-9CE5-A59B1C682AB1}"/>
              </a:ext>
            </a:extLst>
          </p:cNvPr>
          <p:cNvCxnSpPr/>
          <p:nvPr/>
        </p:nvCxnSpPr>
        <p:spPr>
          <a:xfrm flipV="1">
            <a:off x="11145285" y="1277266"/>
            <a:ext cx="0" cy="283889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5" name="Serbest Form: Şekil 40">
            <a:extLst>
              <a:ext uri="{FF2B5EF4-FFF2-40B4-BE49-F238E27FC236}">
                <a16:creationId xmlns:a16="http://schemas.microsoft.com/office/drawing/2014/main" id="{0AF7D64A-1F0F-0739-A2EF-7411B3B6EF41}"/>
              </a:ext>
            </a:extLst>
          </p:cNvPr>
          <p:cNvSpPr/>
          <p:nvPr/>
        </p:nvSpPr>
        <p:spPr>
          <a:xfrm>
            <a:off x="6718597" y="4126792"/>
            <a:ext cx="1510108" cy="457200"/>
          </a:xfrm>
          <a:custGeom>
            <a:avLst/>
            <a:gdLst>
              <a:gd name="connsiteX0" fmla="*/ 0 w 1510108"/>
              <a:gd name="connsiteY0" fmla="*/ 457200 h 457200"/>
              <a:gd name="connsiteX1" fmla="*/ 520996 w 1510108"/>
              <a:gd name="connsiteY1" fmla="*/ 435935 h 457200"/>
              <a:gd name="connsiteX2" fmla="*/ 744279 w 1510108"/>
              <a:gd name="connsiteY2" fmla="*/ 404037 h 457200"/>
              <a:gd name="connsiteX3" fmla="*/ 1190847 w 1510108"/>
              <a:gd name="connsiteY3" fmla="*/ 276447 h 457200"/>
              <a:gd name="connsiteX4" fmla="*/ 1509824 w 151010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108" h="457200">
                <a:moveTo>
                  <a:pt x="0" y="457200"/>
                </a:moveTo>
                <a:lnTo>
                  <a:pt x="520996" y="435935"/>
                </a:lnTo>
                <a:cubicBezTo>
                  <a:pt x="645043" y="427074"/>
                  <a:pt x="632637" y="430618"/>
                  <a:pt x="744279" y="404037"/>
                </a:cubicBezTo>
                <a:cubicBezTo>
                  <a:pt x="855921" y="377456"/>
                  <a:pt x="1063256" y="343786"/>
                  <a:pt x="1190847" y="276447"/>
                </a:cubicBezTo>
                <a:cubicBezTo>
                  <a:pt x="1318438" y="209107"/>
                  <a:pt x="1518684" y="15949"/>
                  <a:pt x="1509824" y="0"/>
                </a:cubicBezTo>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Serbest Form: Şekil 41">
            <a:extLst>
              <a:ext uri="{FF2B5EF4-FFF2-40B4-BE49-F238E27FC236}">
                <a16:creationId xmlns:a16="http://schemas.microsoft.com/office/drawing/2014/main" id="{9E8B8FD6-FC4D-D0EA-745B-7B65408BE705}"/>
              </a:ext>
            </a:extLst>
          </p:cNvPr>
          <p:cNvSpPr/>
          <p:nvPr/>
        </p:nvSpPr>
        <p:spPr>
          <a:xfrm>
            <a:off x="8239053" y="3456941"/>
            <a:ext cx="1584251" cy="627321"/>
          </a:xfrm>
          <a:custGeom>
            <a:avLst/>
            <a:gdLst>
              <a:gd name="connsiteX0" fmla="*/ 0 w 1584251"/>
              <a:gd name="connsiteY0" fmla="*/ 627321 h 627321"/>
              <a:gd name="connsiteX1" fmla="*/ 116958 w 1584251"/>
              <a:gd name="connsiteY1" fmla="*/ 457200 h 627321"/>
              <a:gd name="connsiteX2" fmla="*/ 297712 w 1584251"/>
              <a:gd name="connsiteY2" fmla="*/ 350874 h 627321"/>
              <a:gd name="connsiteX3" fmla="*/ 627321 w 1584251"/>
              <a:gd name="connsiteY3" fmla="*/ 244549 h 627321"/>
              <a:gd name="connsiteX4" fmla="*/ 967563 w 1584251"/>
              <a:gd name="connsiteY4" fmla="*/ 223284 h 627321"/>
              <a:gd name="connsiteX5" fmla="*/ 1329070 w 1584251"/>
              <a:gd name="connsiteY5" fmla="*/ 159488 h 627321"/>
              <a:gd name="connsiteX6" fmla="*/ 1499191 w 1584251"/>
              <a:gd name="connsiteY6" fmla="*/ 74428 h 627321"/>
              <a:gd name="connsiteX7" fmla="*/ 1584251 w 1584251"/>
              <a:gd name="connsiteY7" fmla="*/ 0 h 6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251" h="627321">
                <a:moveTo>
                  <a:pt x="0" y="627321"/>
                </a:moveTo>
                <a:cubicBezTo>
                  <a:pt x="33669" y="565297"/>
                  <a:pt x="67339" y="503274"/>
                  <a:pt x="116958" y="457200"/>
                </a:cubicBezTo>
                <a:cubicBezTo>
                  <a:pt x="166577" y="411126"/>
                  <a:pt x="212651" y="386316"/>
                  <a:pt x="297712" y="350874"/>
                </a:cubicBezTo>
                <a:cubicBezTo>
                  <a:pt x="382773" y="315432"/>
                  <a:pt x="515679" y="265814"/>
                  <a:pt x="627321" y="244549"/>
                </a:cubicBezTo>
                <a:cubicBezTo>
                  <a:pt x="738963" y="223284"/>
                  <a:pt x="850605" y="237461"/>
                  <a:pt x="967563" y="223284"/>
                </a:cubicBezTo>
                <a:cubicBezTo>
                  <a:pt x="1084521" y="209107"/>
                  <a:pt x="1240465" y="184297"/>
                  <a:pt x="1329070" y="159488"/>
                </a:cubicBezTo>
                <a:cubicBezTo>
                  <a:pt x="1417675" y="134679"/>
                  <a:pt x="1456661" y="101009"/>
                  <a:pt x="1499191" y="74428"/>
                </a:cubicBezTo>
                <a:cubicBezTo>
                  <a:pt x="1541721" y="47847"/>
                  <a:pt x="1562986" y="23923"/>
                  <a:pt x="1584251"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Serbest Form: Şekil 42">
            <a:extLst>
              <a:ext uri="{FF2B5EF4-FFF2-40B4-BE49-F238E27FC236}">
                <a16:creationId xmlns:a16="http://schemas.microsoft.com/office/drawing/2014/main" id="{452E0765-CB82-64C4-9A9A-68B08E7EDA99}"/>
              </a:ext>
            </a:extLst>
          </p:cNvPr>
          <p:cNvSpPr/>
          <p:nvPr/>
        </p:nvSpPr>
        <p:spPr>
          <a:xfrm>
            <a:off x="9823304" y="1681303"/>
            <a:ext cx="1341319" cy="1775637"/>
          </a:xfrm>
          <a:custGeom>
            <a:avLst/>
            <a:gdLst>
              <a:gd name="connsiteX0" fmla="*/ 0 w 1341319"/>
              <a:gd name="connsiteY0" fmla="*/ 1765004 h 1765004"/>
              <a:gd name="connsiteX1" fmla="*/ 244549 w 1341319"/>
              <a:gd name="connsiteY1" fmla="*/ 1616149 h 1765004"/>
              <a:gd name="connsiteX2" fmla="*/ 510363 w 1341319"/>
              <a:gd name="connsiteY2" fmla="*/ 1360967 h 1765004"/>
              <a:gd name="connsiteX3" fmla="*/ 850605 w 1341319"/>
              <a:gd name="connsiteY3" fmla="*/ 935665 h 1765004"/>
              <a:gd name="connsiteX4" fmla="*/ 1190847 w 1341319"/>
              <a:gd name="connsiteY4" fmla="*/ 414670 h 1765004"/>
              <a:gd name="connsiteX5" fmla="*/ 1339703 w 1341319"/>
              <a:gd name="connsiteY5" fmla="*/ 0 h 17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319" h="1765004">
                <a:moveTo>
                  <a:pt x="0" y="1765004"/>
                </a:moveTo>
                <a:cubicBezTo>
                  <a:pt x="79744" y="1724246"/>
                  <a:pt x="159489" y="1683488"/>
                  <a:pt x="244549" y="1616149"/>
                </a:cubicBezTo>
                <a:cubicBezTo>
                  <a:pt x="329610" y="1548809"/>
                  <a:pt x="409354" y="1474381"/>
                  <a:pt x="510363" y="1360967"/>
                </a:cubicBezTo>
                <a:cubicBezTo>
                  <a:pt x="611372" y="1247553"/>
                  <a:pt x="737191" y="1093381"/>
                  <a:pt x="850605" y="935665"/>
                </a:cubicBezTo>
                <a:cubicBezTo>
                  <a:pt x="964019" y="777949"/>
                  <a:pt x="1109331" y="570614"/>
                  <a:pt x="1190847" y="414670"/>
                </a:cubicBezTo>
                <a:cubicBezTo>
                  <a:pt x="1272363" y="258726"/>
                  <a:pt x="1353880" y="44302"/>
                  <a:pt x="1339703" y="0"/>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C000"/>
              </a:solidFill>
            </a:endParaRPr>
          </a:p>
        </p:txBody>
      </p:sp>
      <p:sp>
        <p:nvSpPr>
          <p:cNvPr id="32" name="Serbest Form: Şekil 43">
            <a:extLst>
              <a:ext uri="{FF2B5EF4-FFF2-40B4-BE49-F238E27FC236}">
                <a16:creationId xmlns:a16="http://schemas.microsoft.com/office/drawing/2014/main" id="{604D0843-C557-F9E6-ECFF-7EDE412D0623}"/>
              </a:ext>
            </a:extLst>
          </p:cNvPr>
          <p:cNvSpPr/>
          <p:nvPr/>
        </p:nvSpPr>
        <p:spPr>
          <a:xfrm>
            <a:off x="11147241" y="1165539"/>
            <a:ext cx="1044750" cy="574614"/>
          </a:xfrm>
          <a:custGeom>
            <a:avLst/>
            <a:gdLst>
              <a:gd name="connsiteX0" fmla="*/ 0 w 1754576"/>
              <a:gd name="connsiteY0" fmla="*/ 574614 h 574614"/>
              <a:gd name="connsiteX1" fmla="*/ 106325 w 1754576"/>
              <a:gd name="connsiteY1" fmla="*/ 383228 h 574614"/>
              <a:gd name="connsiteX2" fmla="*/ 212651 w 1754576"/>
              <a:gd name="connsiteY2" fmla="*/ 266270 h 574614"/>
              <a:gd name="connsiteX3" fmla="*/ 361507 w 1754576"/>
              <a:gd name="connsiteY3" fmla="*/ 170577 h 574614"/>
              <a:gd name="connsiteX4" fmla="*/ 712381 w 1754576"/>
              <a:gd name="connsiteY4" fmla="*/ 53619 h 574614"/>
              <a:gd name="connsiteX5" fmla="*/ 1052623 w 1754576"/>
              <a:gd name="connsiteY5" fmla="*/ 456 h 574614"/>
              <a:gd name="connsiteX6" fmla="*/ 1360967 w 1754576"/>
              <a:gd name="connsiteY6" fmla="*/ 32354 h 574614"/>
              <a:gd name="connsiteX7" fmla="*/ 1690576 w 1754576"/>
              <a:gd name="connsiteY7" fmla="*/ 106781 h 574614"/>
              <a:gd name="connsiteX8" fmla="*/ 1754372 w 1754576"/>
              <a:gd name="connsiteY8" fmla="*/ 138679 h 57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4576" h="574614">
                <a:moveTo>
                  <a:pt x="0" y="574614"/>
                </a:moveTo>
                <a:cubicBezTo>
                  <a:pt x="35441" y="504616"/>
                  <a:pt x="70883" y="434619"/>
                  <a:pt x="106325" y="383228"/>
                </a:cubicBezTo>
                <a:cubicBezTo>
                  <a:pt x="141767" y="331837"/>
                  <a:pt x="170121" y="301712"/>
                  <a:pt x="212651" y="266270"/>
                </a:cubicBezTo>
                <a:cubicBezTo>
                  <a:pt x="255181" y="230828"/>
                  <a:pt x="278219" y="206019"/>
                  <a:pt x="361507" y="170577"/>
                </a:cubicBezTo>
                <a:cubicBezTo>
                  <a:pt x="444795" y="135135"/>
                  <a:pt x="597195" y="81973"/>
                  <a:pt x="712381" y="53619"/>
                </a:cubicBezTo>
                <a:cubicBezTo>
                  <a:pt x="827567" y="25265"/>
                  <a:pt x="944525" y="4000"/>
                  <a:pt x="1052623" y="456"/>
                </a:cubicBezTo>
                <a:cubicBezTo>
                  <a:pt x="1160721" y="-3088"/>
                  <a:pt x="1254642" y="14633"/>
                  <a:pt x="1360967" y="32354"/>
                </a:cubicBezTo>
                <a:cubicBezTo>
                  <a:pt x="1467292" y="50075"/>
                  <a:pt x="1625009" y="89060"/>
                  <a:pt x="1690576" y="106781"/>
                </a:cubicBezTo>
                <a:cubicBezTo>
                  <a:pt x="1756144" y="124502"/>
                  <a:pt x="1755258" y="131590"/>
                  <a:pt x="1754372" y="138679"/>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3" name="Diyagram 2">
            <a:extLst>
              <a:ext uri="{FF2B5EF4-FFF2-40B4-BE49-F238E27FC236}">
                <a16:creationId xmlns:a16="http://schemas.microsoft.com/office/drawing/2014/main" id="{9132EEAF-D2F1-0840-491A-C742A8529404}"/>
              </a:ext>
            </a:extLst>
          </p:cNvPr>
          <p:cNvGraphicFramePr/>
          <p:nvPr>
            <p:extLst>
              <p:ext uri="{D42A27DB-BD31-4B8C-83A1-F6EECF244321}">
                <p14:modId xmlns:p14="http://schemas.microsoft.com/office/powerpoint/2010/main" val="1085374616"/>
              </p:ext>
            </p:extLst>
          </p:nvPr>
        </p:nvGraphicFramePr>
        <p:xfrm>
          <a:off x="108748" y="4892012"/>
          <a:ext cx="11974504" cy="2082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91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anim calcmode="lin" valueType="num">
                                      <p:cBhvr>
                                        <p:cTn id="59" dur="1000" fill="hold"/>
                                        <p:tgtEl>
                                          <p:spTgt spid="111"/>
                                        </p:tgtEl>
                                        <p:attrNameLst>
                                          <p:attrName>ppt_w</p:attrName>
                                        </p:attrNameLst>
                                      </p:cBhvr>
                                      <p:tavLst>
                                        <p:tav tm="0">
                                          <p:val>
                                            <p:fltVal val="0"/>
                                          </p:val>
                                        </p:tav>
                                        <p:tav tm="100000">
                                          <p:val>
                                            <p:strVal val="#ppt_w"/>
                                          </p:val>
                                        </p:tav>
                                      </p:tavLst>
                                    </p:anim>
                                    <p:anim calcmode="lin" valueType="num">
                                      <p:cBhvr>
                                        <p:cTn id="60" dur="1000" fill="hold"/>
                                        <p:tgtEl>
                                          <p:spTgt spid="111"/>
                                        </p:tgtEl>
                                        <p:attrNameLst>
                                          <p:attrName>ppt_h</p:attrName>
                                        </p:attrNameLst>
                                      </p:cBhvr>
                                      <p:tavLst>
                                        <p:tav tm="0">
                                          <p:val>
                                            <p:fltVal val="0"/>
                                          </p:val>
                                        </p:tav>
                                        <p:tav tm="100000">
                                          <p:val>
                                            <p:strVal val="#ppt_h"/>
                                          </p:val>
                                        </p:tav>
                                      </p:tavLst>
                                    </p:anim>
                                    <p:anim calcmode="lin" valueType="num">
                                      <p:cBhvr>
                                        <p:cTn id="61" dur="1000" fill="hold"/>
                                        <p:tgtEl>
                                          <p:spTgt spid="111"/>
                                        </p:tgtEl>
                                        <p:attrNameLst>
                                          <p:attrName>style.rotation</p:attrName>
                                        </p:attrNameLst>
                                      </p:cBhvr>
                                      <p:tavLst>
                                        <p:tav tm="0">
                                          <p:val>
                                            <p:fltVal val="90"/>
                                          </p:val>
                                        </p:tav>
                                        <p:tav tm="100000">
                                          <p:val>
                                            <p:fltVal val="0"/>
                                          </p:val>
                                        </p:tav>
                                      </p:tavLst>
                                    </p:anim>
                                    <p:animEffect transition="in" filter="fade">
                                      <p:cBhvr>
                                        <p:cTn id="62" dur="1000"/>
                                        <p:tgtEl>
                                          <p:spTgt spid="1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par>
                                <p:cTn id="73" presetID="10"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down)">
                                      <p:cBhvr>
                                        <p:cTn id="80" dur="500"/>
                                        <p:tgtEl>
                                          <p:spTgt spid="16"/>
                                        </p:tgtEl>
                                      </p:cBhvr>
                                    </p:animEffect>
                                  </p:childTnLst>
                                </p:cTn>
                              </p:par>
                              <p:par>
                                <p:cTn id="81" presetID="10"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par>
                                <p:cTn id="89" presetID="10" presetClass="entr" presetSubtype="0" fill="hold"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5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down)">
                                      <p:cBhvr>
                                        <p:cTn id="96" dur="500"/>
                                        <p:tgtEl>
                                          <p:spTgt spid="18"/>
                                        </p:tgtEl>
                                      </p:cBhvr>
                                    </p:animEffect>
                                  </p:childTnLst>
                                </p:cTn>
                              </p:par>
                              <p:par>
                                <p:cTn id="97" presetID="10" presetClass="entr" presetSubtype="0" fill="hold"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wipe(left)">
                                      <p:cBhvr>
                                        <p:cTn id="104" dur="5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left)">
                                      <p:cBhvr>
                                        <p:cTn id="109" dur="500"/>
                                        <p:tgtEl>
                                          <p:spTgt spid="20"/>
                                        </p:tgtEl>
                                      </p:cBhvr>
                                    </p:animEffect>
                                  </p:childTnLst>
                                </p:cTn>
                              </p:par>
                              <p:par>
                                <p:cTn id="110" presetID="10" presetClass="entr" presetSubtype="0"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500"/>
                                        <p:tgtEl>
                                          <p:spTgt spid="2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wipe(down)">
                                      <p:cBhvr>
                                        <p:cTn id="117" dur="500"/>
                                        <p:tgtEl>
                                          <p:spTgt spid="25"/>
                                        </p:tgtEl>
                                      </p:cBhvr>
                                    </p:animEffect>
                                  </p:childTnLst>
                                </p:cTn>
                              </p:par>
                              <p:par>
                                <p:cTn id="118" presetID="10" presetClass="entr" presetSubtype="0" fill="hold"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500"/>
                                        <p:tgtEl>
                                          <p:spTgt spid="2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wipe(down)">
                                      <p:cBhvr>
                                        <p:cTn id="125" dur="500"/>
                                        <p:tgtEl>
                                          <p:spTgt spid="26"/>
                                        </p:tgtEl>
                                      </p:cBhvr>
                                    </p:animEffect>
                                  </p:childTnLst>
                                </p:cTn>
                              </p:par>
                              <p:par>
                                <p:cTn id="126" presetID="10" presetClass="entr" presetSubtype="0" fill="hold" nodeType="with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Effect transition="in" filter="wipe(down)">
                                      <p:cBhvr>
                                        <p:cTn id="133" dur="500"/>
                                        <p:tgtEl>
                                          <p:spTgt spid="27"/>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wipe(left)">
                                      <p:cBhvr>
                                        <p:cTn id="138" dur="500"/>
                                        <p:tgtEl>
                                          <p:spTgt spid="3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3">
                                            <p:graphicEl>
                                              <a:dgm id="{9CE66318-C869-EA42-A187-6439D2BD2372}"/>
                                            </p:graphicEl>
                                          </p:spTgt>
                                        </p:tgtEl>
                                        <p:attrNameLst>
                                          <p:attrName>style.visibility</p:attrName>
                                        </p:attrNameLst>
                                      </p:cBhvr>
                                      <p:to>
                                        <p:strVal val="visible"/>
                                      </p:to>
                                    </p:set>
                                    <p:animEffect transition="in" filter="fade">
                                      <p:cBhvr>
                                        <p:cTn id="143" dur="500"/>
                                        <p:tgtEl>
                                          <p:spTgt spid="3">
                                            <p:graphicEl>
                                              <a:dgm id="{9CE66318-C869-EA42-A187-6439D2BD2372}"/>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3">
                                            <p:graphicEl>
                                              <a:dgm id="{5B7B356A-D4B0-6E49-B440-38B43E6416D9}"/>
                                            </p:graphicEl>
                                          </p:spTgt>
                                        </p:tgtEl>
                                        <p:attrNameLst>
                                          <p:attrName>style.visibility</p:attrName>
                                        </p:attrNameLst>
                                      </p:cBhvr>
                                      <p:to>
                                        <p:strVal val="visible"/>
                                      </p:to>
                                    </p:set>
                                    <p:animEffect transition="in" filter="fade">
                                      <p:cBhvr>
                                        <p:cTn id="148" dur="500"/>
                                        <p:tgtEl>
                                          <p:spTgt spid="3">
                                            <p:graphicEl>
                                              <a:dgm id="{5B7B356A-D4B0-6E49-B440-38B43E6416D9}"/>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3">
                                            <p:graphicEl>
                                              <a:dgm id="{0AF85D06-4B98-534B-A8A2-363224C9C97C}"/>
                                            </p:graphicEl>
                                          </p:spTgt>
                                        </p:tgtEl>
                                        <p:attrNameLst>
                                          <p:attrName>style.visibility</p:attrName>
                                        </p:attrNameLst>
                                      </p:cBhvr>
                                      <p:to>
                                        <p:strVal val="visible"/>
                                      </p:to>
                                    </p:set>
                                    <p:animEffect transition="in" filter="fade">
                                      <p:cBhvr>
                                        <p:cTn id="153" dur="500"/>
                                        <p:tgtEl>
                                          <p:spTgt spid="3">
                                            <p:graphicEl>
                                              <a:dgm id="{0AF85D06-4B98-534B-A8A2-363224C9C97C}"/>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3">
                                            <p:graphicEl>
                                              <a:dgm id="{A924D525-41B7-D64B-9901-2CA405B0BC44}"/>
                                            </p:graphicEl>
                                          </p:spTgt>
                                        </p:tgtEl>
                                        <p:attrNameLst>
                                          <p:attrName>style.visibility</p:attrName>
                                        </p:attrNameLst>
                                      </p:cBhvr>
                                      <p:to>
                                        <p:strVal val="visible"/>
                                      </p:to>
                                    </p:set>
                                    <p:animEffect transition="in" filter="fade">
                                      <p:cBhvr>
                                        <p:cTn id="158" dur="500"/>
                                        <p:tgtEl>
                                          <p:spTgt spid="3">
                                            <p:graphicEl>
                                              <a:dgm id="{A924D525-41B7-D64B-9901-2CA405B0BC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6" grpId="0" animBg="1"/>
      <p:bldP spid="51" grpId="0"/>
      <p:bldP spid="52" grpId="0"/>
      <p:bldP spid="53" grpId="0"/>
      <p:bldP spid="54" grpId="0"/>
      <p:bldP spid="55" grpId="0"/>
      <p:bldP spid="111" grpId="0" animBg="1"/>
      <p:bldP spid="16" grpId="0" animBg="1"/>
      <p:bldP spid="17" grpId="0" animBg="1"/>
      <p:bldP spid="18" grpId="0" animBg="1"/>
      <p:bldP spid="19" grpId="0" animBg="1"/>
      <p:bldP spid="20" grpId="0" animBg="1"/>
      <p:bldP spid="25" grpId="0" animBg="1"/>
      <p:bldP spid="26" grpId="0" animBg="1"/>
      <p:bldP spid="27" grpId="0" animBg="1"/>
      <p:bldP spid="32" grpId="0" animBg="1"/>
      <p:bldGraphic spid="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B515FC-F92A-EDFE-583A-1050E8A010AB}"/>
              </a:ext>
            </a:extLst>
          </p:cNvPr>
          <p:cNvSpPr>
            <a:spLocks noGrp="1"/>
          </p:cNvSpPr>
          <p:nvPr>
            <p:ph type="title"/>
          </p:nvPr>
        </p:nvSpPr>
        <p:spPr/>
        <p:txBody>
          <a:bodyPr/>
          <a:lstStyle/>
          <a:p>
            <a:r>
              <a:rPr lang="tr-TR" b="1" dirty="0"/>
              <a:t>Uzun Vadeli Stratejik Planlama ve </a:t>
            </a:r>
            <a:br>
              <a:rPr lang="tr-TR" b="1" dirty="0"/>
            </a:br>
            <a:r>
              <a:rPr lang="tr-TR" b="1" dirty="0"/>
              <a:t>Liderlik</a:t>
            </a:r>
            <a:endParaRPr lang="tr-TR" dirty="0"/>
          </a:p>
        </p:txBody>
      </p:sp>
      <p:sp>
        <p:nvSpPr>
          <p:cNvPr id="3" name="İçerik Yer Tutucusu 2">
            <a:extLst>
              <a:ext uri="{FF2B5EF4-FFF2-40B4-BE49-F238E27FC236}">
                <a16:creationId xmlns:a16="http://schemas.microsoft.com/office/drawing/2014/main" id="{C7A19FAB-4C31-E54A-F722-378EEA3737C3}"/>
              </a:ext>
            </a:extLst>
          </p:cNvPr>
          <p:cNvSpPr>
            <a:spLocks noGrp="1"/>
          </p:cNvSpPr>
          <p:nvPr>
            <p:ph idx="1"/>
          </p:nvPr>
        </p:nvSpPr>
        <p:spPr>
          <a:xfrm>
            <a:off x="838200" y="1825625"/>
            <a:ext cx="10515600" cy="1603375"/>
          </a:xfrm>
        </p:spPr>
        <p:txBody>
          <a:bodyPr>
            <a:normAutofit lnSpcReduction="10000"/>
          </a:bodyPr>
          <a:lstStyle/>
          <a:p>
            <a:pPr marL="0" indent="0" algn="ctr">
              <a:buNone/>
            </a:pPr>
            <a:r>
              <a:rPr lang="tr-TR" i="1" dirty="0"/>
              <a:t>Stratejik planlama kısa dönemli hedefleri bir araya getiren uzun dönemli bir bakış açısını beraberinde getirir. Ancak planlama süreci uzadıkça belirsizlik artar. Liderin hem kendisi, hem de ekibi için belirsizlik ile mücadele etmesi gerekir.</a:t>
            </a:r>
          </a:p>
        </p:txBody>
      </p:sp>
      <p:graphicFrame>
        <p:nvGraphicFramePr>
          <p:cNvPr id="4" name="Diyagram 3">
            <a:extLst>
              <a:ext uri="{FF2B5EF4-FFF2-40B4-BE49-F238E27FC236}">
                <a16:creationId xmlns:a16="http://schemas.microsoft.com/office/drawing/2014/main" id="{28BDC000-5240-D8FF-059E-267D122BF135}"/>
              </a:ext>
            </a:extLst>
          </p:cNvPr>
          <p:cNvGraphicFramePr/>
          <p:nvPr/>
        </p:nvGraphicFramePr>
        <p:xfrm>
          <a:off x="838200" y="3429000"/>
          <a:ext cx="10515599"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767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174FFA0-9932-F042-BD73-E9FD6415AE80}"/>
                                            </p:graphicEl>
                                          </p:spTgt>
                                        </p:tgtEl>
                                        <p:attrNameLst>
                                          <p:attrName>style.visibility</p:attrName>
                                        </p:attrNameLst>
                                      </p:cBhvr>
                                      <p:to>
                                        <p:strVal val="visible"/>
                                      </p:to>
                                    </p:set>
                                    <p:animEffect transition="in" filter="fade">
                                      <p:cBhvr>
                                        <p:cTn id="7" dur="500"/>
                                        <p:tgtEl>
                                          <p:spTgt spid="4">
                                            <p:graphicEl>
                                              <a:dgm id="{5174FFA0-9932-F042-BD73-E9FD6415AE8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15B0AD86-0770-3447-9F95-F52C3785E714}"/>
                                            </p:graphicEl>
                                          </p:spTgt>
                                        </p:tgtEl>
                                        <p:attrNameLst>
                                          <p:attrName>style.visibility</p:attrName>
                                        </p:attrNameLst>
                                      </p:cBhvr>
                                      <p:to>
                                        <p:strVal val="visible"/>
                                      </p:to>
                                    </p:set>
                                    <p:animEffect transition="in" filter="fade">
                                      <p:cBhvr>
                                        <p:cTn id="12" dur="500"/>
                                        <p:tgtEl>
                                          <p:spTgt spid="4">
                                            <p:graphicEl>
                                              <a:dgm id="{15B0AD86-0770-3447-9F95-F52C3785E714}"/>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9E96BB21-A8E0-D649-AD18-E205E827EFC0}"/>
                                            </p:graphicEl>
                                          </p:spTgt>
                                        </p:tgtEl>
                                        <p:attrNameLst>
                                          <p:attrName>style.visibility</p:attrName>
                                        </p:attrNameLst>
                                      </p:cBhvr>
                                      <p:to>
                                        <p:strVal val="visible"/>
                                      </p:to>
                                    </p:set>
                                    <p:animEffect transition="in" filter="fade">
                                      <p:cBhvr>
                                        <p:cTn id="15" dur="500"/>
                                        <p:tgtEl>
                                          <p:spTgt spid="4">
                                            <p:graphicEl>
                                              <a:dgm id="{9E96BB21-A8E0-D649-AD18-E205E827EFC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B9F8D669-3CBD-4F41-8F55-C088F7431C00}"/>
                                            </p:graphicEl>
                                          </p:spTgt>
                                        </p:tgtEl>
                                        <p:attrNameLst>
                                          <p:attrName>style.visibility</p:attrName>
                                        </p:attrNameLst>
                                      </p:cBhvr>
                                      <p:to>
                                        <p:strVal val="visible"/>
                                      </p:to>
                                    </p:set>
                                    <p:animEffect transition="in" filter="fade">
                                      <p:cBhvr>
                                        <p:cTn id="20" dur="500"/>
                                        <p:tgtEl>
                                          <p:spTgt spid="4">
                                            <p:graphicEl>
                                              <a:dgm id="{B9F8D669-3CBD-4F41-8F55-C088F7431C00}"/>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07EB1F28-809D-1D4C-A743-99B4ACB05199}"/>
                                            </p:graphicEl>
                                          </p:spTgt>
                                        </p:tgtEl>
                                        <p:attrNameLst>
                                          <p:attrName>style.visibility</p:attrName>
                                        </p:attrNameLst>
                                      </p:cBhvr>
                                      <p:to>
                                        <p:strVal val="visible"/>
                                      </p:to>
                                    </p:set>
                                    <p:animEffect transition="in" filter="fade">
                                      <p:cBhvr>
                                        <p:cTn id="23" dur="500"/>
                                        <p:tgtEl>
                                          <p:spTgt spid="4">
                                            <p:graphicEl>
                                              <a:dgm id="{07EB1F28-809D-1D4C-A743-99B4ACB0519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9348" y="993604"/>
            <a:ext cx="5082092" cy="461665"/>
          </a:xfrm>
          <a:prstGeom prst="rect">
            <a:avLst/>
          </a:prstGeom>
          <a:noFill/>
        </p:spPr>
        <p:txBody>
          <a:bodyPr wrap="square" rtlCol="0">
            <a:spAutoFit/>
          </a:bodyPr>
          <a:lstStyle/>
          <a:p>
            <a:pPr algn="ctr"/>
            <a:r>
              <a:rPr lang="tr-TR" sz="2400" b="1" dirty="0"/>
              <a:t>Dr. Hakan Aslan</a:t>
            </a:r>
            <a:endParaRPr lang="tr-TR" sz="2400" dirty="0"/>
          </a:p>
        </p:txBody>
      </p:sp>
      <p:sp>
        <p:nvSpPr>
          <p:cNvPr id="4" name="Rectangle 3"/>
          <p:cNvSpPr/>
          <p:nvPr/>
        </p:nvSpPr>
        <p:spPr>
          <a:xfrm>
            <a:off x="5023857" y="1631681"/>
            <a:ext cx="5978139" cy="5078313"/>
          </a:xfrm>
          <a:prstGeom prst="rect">
            <a:avLst/>
          </a:prstGeom>
        </p:spPr>
        <p:txBody>
          <a:bodyPr wrap="square">
            <a:spAutoFit/>
          </a:bodyPr>
          <a:lstStyle/>
          <a:p>
            <a:pPr>
              <a:spcAft>
                <a:spcPts val="800"/>
              </a:spcAft>
            </a:pPr>
            <a:r>
              <a:rPr lang="tr-TR" sz="1600" dirty="0">
                <a:latin typeface="Calibri" panose="020F0502020204030204" pitchFamily="34" charset="0"/>
                <a:ea typeface="Batang" panose="02030600000101010101" pitchFamily="18" charset="-127"/>
                <a:cs typeface="Times New Roman" panose="02020603050405020304" pitchFamily="18" charset="0"/>
              </a:rPr>
              <a:t>Hakan Aslan; Lisans eğitimini Trakya Üniversitesi İşletme bölümünde tamamladıktan sonra Bahçeşehir Üniversitesi İşletme ve Bahçeşehir Üniversitesi Küresel Siyaset ve Uluslararası İlişkiler alanlarında yüksek lisans  ve Bahçeşehir Üniversitesi İşletme Doktora derecelerini almıştır.</a:t>
            </a:r>
          </a:p>
          <a:p>
            <a:pPr>
              <a:spcAft>
                <a:spcPts val="800"/>
              </a:spcAft>
            </a:pPr>
            <a:r>
              <a:rPr lang="tr-TR" sz="1600" dirty="0">
                <a:latin typeface="Calibri" panose="020F0502020204030204" pitchFamily="34" charset="0"/>
                <a:ea typeface="Batang" panose="02030600000101010101" pitchFamily="18" charset="-127"/>
                <a:cs typeface="Times New Roman" panose="02020603050405020304" pitchFamily="18" charset="0"/>
              </a:rPr>
              <a:t>Profesyonel çalışma hayatına Bayer Türk Kimya’da satış temsilcisi olarak başlayan Aslan, Vista Turizm, Bahçeşehir Üniversitesi ve Nişantaşı Üniversitesinde Planlama ve Pazarlama bölümlerinde yöneticilik görevleri üstlenmiştir. </a:t>
            </a:r>
          </a:p>
          <a:p>
            <a:pPr>
              <a:spcAft>
                <a:spcPts val="800"/>
              </a:spcAft>
            </a:pPr>
            <a:r>
              <a:rPr lang="tr-TR" sz="1600" dirty="0">
                <a:latin typeface="Calibri" panose="020F0502020204030204" pitchFamily="34" charset="0"/>
                <a:ea typeface="Batang" panose="02030600000101010101" pitchFamily="18" charset="-127"/>
                <a:cs typeface="Times New Roman" panose="02020603050405020304" pitchFamily="18" charset="0"/>
              </a:rPr>
              <a:t>Pazarlama, segmentasyon ve ürün yönetimi üzerine 50’den fazla yüksek lisans programları vermiştir. Otomotiv sektöründen öğrencileri yer aldı.</a:t>
            </a:r>
          </a:p>
          <a:p>
            <a:pPr>
              <a:spcAft>
                <a:spcPts val="800"/>
              </a:spcAft>
            </a:pPr>
            <a:r>
              <a:rPr lang="tr-TR" sz="1600" dirty="0">
                <a:latin typeface="Calibri" panose="020F0502020204030204" pitchFamily="34" charset="0"/>
                <a:ea typeface="Batang" panose="02030600000101010101" pitchFamily="18" charset="-127"/>
                <a:cs typeface="Times New Roman" panose="02020603050405020304" pitchFamily="18" charset="0"/>
              </a:rPr>
              <a:t>2018 yılından bu yana eğitim ve danışmanlık hizmeti veren Aslan, bu süreçte Türkiye’nin önde gelen firmalarının yanı sıra, UNDP ve Sanayi ve Teknoloji Bakanlığı tarafından gerçekleştirilen ‘COVID-19 Krizine Yanıt ve Dayanıklılık Projesi’ kapsamında eğitmen ve </a:t>
            </a:r>
            <a:r>
              <a:rPr lang="tr-TR" sz="1600" dirty="0" err="1">
                <a:latin typeface="Calibri" panose="020F0502020204030204" pitchFamily="34" charset="0"/>
                <a:ea typeface="Batang" panose="02030600000101010101" pitchFamily="18" charset="-127"/>
                <a:cs typeface="Times New Roman" panose="02020603050405020304" pitchFamily="18" charset="0"/>
              </a:rPr>
              <a:t>mentör</a:t>
            </a:r>
            <a:r>
              <a:rPr lang="tr-TR" sz="1600" dirty="0">
                <a:latin typeface="Calibri" panose="020F0502020204030204" pitchFamily="34" charset="0"/>
                <a:ea typeface="Batang" panose="02030600000101010101" pitchFamily="18" charset="-127"/>
                <a:cs typeface="Times New Roman" panose="02020603050405020304" pitchFamily="18" charset="0"/>
              </a:rPr>
              <a:t> olarak görev almıştır. ‘Stratejik Planlama’ ve ‘Rekabet Analizi’ konularında uzman olan Hakan Aslan; Stratejik Yönetim, Liderlik, Stratejik Pazarlama, konularında eğitim ve danışmanlık hizmeti vermeye devam etmektedir.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2568" y="2206722"/>
            <a:ext cx="3608839" cy="3228961"/>
          </a:xfrm>
          <a:prstGeom prst="rect">
            <a:avLst/>
          </a:prstGeom>
          <a:effectLst>
            <a:softEdge rad="127000"/>
          </a:effectLst>
        </p:spPr>
      </p:pic>
      <p:pic>
        <p:nvPicPr>
          <p:cNvPr id="6" name="Resim 5">
            <a:extLst>
              <a:ext uri="{FF2B5EF4-FFF2-40B4-BE49-F238E27FC236}">
                <a16:creationId xmlns:a16="http://schemas.microsoft.com/office/drawing/2014/main" id="{D8547362-F13C-95FA-7B83-FCA89C72C6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4219902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CB1886-8160-EE6D-862A-4A48E7A2AC22}"/>
              </a:ext>
            </a:extLst>
          </p:cNvPr>
          <p:cNvSpPr>
            <a:spLocks noGrp="1"/>
          </p:cNvSpPr>
          <p:nvPr>
            <p:ph type="title"/>
          </p:nvPr>
        </p:nvSpPr>
        <p:spPr/>
        <p:txBody>
          <a:bodyPr/>
          <a:lstStyle/>
          <a:p>
            <a:r>
              <a:rPr lang="tr-TR" dirty="0"/>
              <a:t>Doğru İş mi, İşi Doğru Yapmak mı?</a:t>
            </a:r>
          </a:p>
        </p:txBody>
      </p:sp>
      <p:graphicFrame>
        <p:nvGraphicFramePr>
          <p:cNvPr id="4" name="İçerik Yer Tutucusu 3">
            <a:extLst>
              <a:ext uri="{FF2B5EF4-FFF2-40B4-BE49-F238E27FC236}">
                <a16:creationId xmlns:a16="http://schemas.microsoft.com/office/drawing/2014/main" id="{34675892-DBB5-6244-8EFA-E3578F3CDD6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F32D906C-71CB-3C31-1968-13D01334DF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313098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B4130B99-B3A2-2643-A367-B7069D2CC18A}"/>
                                            </p:graphicEl>
                                          </p:spTgt>
                                        </p:tgtEl>
                                        <p:attrNameLst>
                                          <p:attrName>style.visibility</p:attrName>
                                        </p:attrNameLst>
                                      </p:cBhvr>
                                      <p:to>
                                        <p:strVal val="visible"/>
                                      </p:to>
                                    </p:set>
                                    <p:animEffect transition="in" filter="fade">
                                      <p:cBhvr>
                                        <p:cTn id="7" dur="500"/>
                                        <p:tgtEl>
                                          <p:spTgt spid="4">
                                            <p:graphicEl>
                                              <a:dgm id="{B4130B99-B3A2-2643-A367-B7069D2CC18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6438180-EB1A-7F42-A4BB-71522F32A23A}"/>
                                            </p:graphicEl>
                                          </p:spTgt>
                                        </p:tgtEl>
                                        <p:attrNameLst>
                                          <p:attrName>style.visibility</p:attrName>
                                        </p:attrNameLst>
                                      </p:cBhvr>
                                      <p:to>
                                        <p:strVal val="visible"/>
                                      </p:to>
                                    </p:set>
                                    <p:animEffect transition="in" filter="fade">
                                      <p:cBhvr>
                                        <p:cTn id="12" dur="500"/>
                                        <p:tgtEl>
                                          <p:spTgt spid="4">
                                            <p:graphicEl>
                                              <a:dgm id="{C6438180-EB1A-7F42-A4BB-71522F32A2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1367668B-1045-7745-881E-A3B115048443}"/>
                                            </p:graphicEl>
                                          </p:spTgt>
                                        </p:tgtEl>
                                        <p:attrNameLst>
                                          <p:attrName>style.visibility</p:attrName>
                                        </p:attrNameLst>
                                      </p:cBhvr>
                                      <p:to>
                                        <p:strVal val="visible"/>
                                      </p:to>
                                    </p:set>
                                    <p:animEffect transition="in" filter="fade">
                                      <p:cBhvr>
                                        <p:cTn id="17" dur="500"/>
                                        <p:tgtEl>
                                          <p:spTgt spid="4">
                                            <p:graphicEl>
                                              <a:dgm id="{1367668B-1045-7745-881E-A3B1150484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D12E80B7-CE82-0B41-A0CD-C7DC14DCA7EA}"/>
                                            </p:graphicEl>
                                          </p:spTgt>
                                        </p:tgtEl>
                                        <p:attrNameLst>
                                          <p:attrName>style.visibility</p:attrName>
                                        </p:attrNameLst>
                                      </p:cBhvr>
                                      <p:to>
                                        <p:strVal val="visible"/>
                                      </p:to>
                                    </p:set>
                                    <p:animEffect transition="in" filter="fade">
                                      <p:cBhvr>
                                        <p:cTn id="22" dur="500"/>
                                        <p:tgtEl>
                                          <p:spTgt spid="4">
                                            <p:graphicEl>
                                              <a:dgm id="{D12E80B7-CE82-0B41-A0CD-C7DC14DCA7E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D5E7BE6E-DF4D-2047-984C-F7EBC8ECCB29}"/>
                                            </p:graphicEl>
                                          </p:spTgt>
                                        </p:tgtEl>
                                        <p:attrNameLst>
                                          <p:attrName>style.visibility</p:attrName>
                                        </p:attrNameLst>
                                      </p:cBhvr>
                                      <p:to>
                                        <p:strVal val="visible"/>
                                      </p:to>
                                    </p:set>
                                    <p:animEffect transition="in" filter="fade">
                                      <p:cBhvr>
                                        <p:cTn id="27" dur="500"/>
                                        <p:tgtEl>
                                          <p:spTgt spid="4">
                                            <p:graphicEl>
                                              <a:dgm id="{D5E7BE6E-DF4D-2047-984C-F7EBC8ECCB2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7741C87D-DC30-F842-B125-403F0930D615}"/>
                                            </p:graphicEl>
                                          </p:spTgt>
                                        </p:tgtEl>
                                        <p:attrNameLst>
                                          <p:attrName>style.visibility</p:attrName>
                                        </p:attrNameLst>
                                      </p:cBhvr>
                                      <p:to>
                                        <p:strVal val="visible"/>
                                      </p:to>
                                    </p:set>
                                    <p:animEffect transition="in" filter="fade">
                                      <p:cBhvr>
                                        <p:cTn id="32" dur="500"/>
                                        <p:tgtEl>
                                          <p:spTgt spid="4">
                                            <p:graphicEl>
                                              <a:dgm id="{7741C87D-DC30-F842-B125-403F0930D6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9F9B59-A790-3E43-9103-E6C56E257642}"/>
              </a:ext>
            </a:extLst>
          </p:cNvPr>
          <p:cNvSpPr>
            <a:spLocks noGrp="1"/>
          </p:cNvSpPr>
          <p:nvPr>
            <p:ph type="title"/>
          </p:nvPr>
        </p:nvSpPr>
        <p:spPr/>
        <p:txBody>
          <a:bodyPr/>
          <a:lstStyle/>
          <a:p>
            <a:r>
              <a:rPr lang="tr-TR" dirty="0"/>
              <a:t>Stratejik Liderlik</a:t>
            </a:r>
          </a:p>
        </p:txBody>
      </p:sp>
      <p:sp>
        <p:nvSpPr>
          <p:cNvPr id="3" name="İçerik Yer Tutucusu 2">
            <a:extLst>
              <a:ext uri="{FF2B5EF4-FFF2-40B4-BE49-F238E27FC236}">
                <a16:creationId xmlns:a16="http://schemas.microsoft.com/office/drawing/2014/main" id="{5AB81D4B-E8F2-1F80-DF17-928232CB5A1C}"/>
              </a:ext>
            </a:extLst>
          </p:cNvPr>
          <p:cNvSpPr>
            <a:spLocks noGrp="1"/>
          </p:cNvSpPr>
          <p:nvPr>
            <p:ph idx="1"/>
          </p:nvPr>
        </p:nvSpPr>
        <p:spPr>
          <a:xfrm>
            <a:off x="838200" y="1693105"/>
            <a:ext cx="10515600" cy="1273175"/>
          </a:xfrm>
        </p:spPr>
        <p:txBody>
          <a:bodyPr/>
          <a:lstStyle/>
          <a:p>
            <a:pPr marL="0" indent="0" algn="ctr">
              <a:buNone/>
            </a:pPr>
            <a:r>
              <a:rPr lang="tr-TR" i="1" dirty="0"/>
              <a:t>Stratejik hedefler uzun vadeli organizasyonel hedefleri ifade etmektedir. Bu bağlamda bir liderin vizyon oluşturma ve yönlendirme kabiliyeti organizasyonu bu hedeflere ulaştırma konusunda etkili olacaktır.</a:t>
            </a:r>
          </a:p>
        </p:txBody>
      </p:sp>
      <p:graphicFrame>
        <p:nvGraphicFramePr>
          <p:cNvPr id="4" name="Diyagram 3">
            <a:extLst>
              <a:ext uri="{FF2B5EF4-FFF2-40B4-BE49-F238E27FC236}">
                <a16:creationId xmlns:a16="http://schemas.microsoft.com/office/drawing/2014/main" id="{9204FAE9-FEEA-14CE-374D-B3F2A72D1EFB}"/>
              </a:ext>
            </a:extLst>
          </p:cNvPr>
          <p:cNvGraphicFramePr/>
          <p:nvPr/>
        </p:nvGraphicFramePr>
        <p:xfrm>
          <a:off x="3406996" y="2966280"/>
          <a:ext cx="4735195" cy="2810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Yuvarlatılmış Dikdörtgen 4">
            <a:extLst>
              <a:ext uri="{FF2B5EF4-FFF2-40B4-BE49-F238E27FC236}">
                <a16:creationId xmlns:a16="http://schemas.microsoft.com/office/drawing/2014/main" id="{DEAF9CB3-D821-AC9B-915D-7865A1F82789}"/>
              </a:ext>
            </a:extLst>
          </p:cNvPr>
          <p:cNvSpPr>
            <a:spLocks noChangeArrowheads="1"/>
          </p:cNvSpPr>
          <p:nvPr/>
        </p:nvSpPr>
        <p:spPr bwMode="auto">
          <a:xfrm>
            <a:off x="3998802" y="5910616"/>
            <a:ext cx="3551582" cy="828675"/>
          </a:xfrm>
          <a:prstGeom prst="roundRect">
            <a:avLst>
              <a:gd name="adj" fmla="val 16667"/>
            </a:avLst>
          </a:prstGeom>
          <a:solidFill>
            <a:srgbClr val="156082"/>
          </a:solidFill>
          <a:ln w="12700">
            <a:solidFill>
              <a:srgbClr val="042433">
                <a:alpha val="27058"/>
              </a:srgbClr>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Vizyon Oluşturma</a:t>
            </a:r>
            <a:endParaRPr kumimoji="0" lang="tr-TR" altLang="tr-TR" sz="1000" b="0" i="0" u="none" strike="noStrike" cap="none" normalizeH="0" baseline="0" dirty="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Değişim Yönetimi</a:t>
            </a:r>
            <a:endParaRPr kumimoji="0" lang="tr-TR" altLang="tr-TR" sz="1000" b="0" i="0" u="none" strike="noStrike" cap="none" normalizeH="0" baseline="0" dirty="0">
              <a:ln>
                <a:noFill/>
              </a:ln>
              <a:solidFill>
                <a:schemeClr val="bg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1600" b="0" i="0" u="none" strike="noStrike" cap="none" normalizeH="0" baseline="0" dirty="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Motivasyon Sağlama</a:t>
            </a:r>
            <a:endParaRPr kumimoji="0" lang="tr-TR" altLang="tr-TR" sz="2400" b="0" i="0" u="none" strike="noStrike" cap="none" normalizeH="0" baseline="0" dirty="0">
              <a:ln>
                <a:noFill/>
              </a:ln>
              <a:solidFill>
                <a:schemeClr val="bg1"/>
              </a:solidFill>
              <a:effectLst/>
              <a:latin typeface="Arial" panose="020B0604020202020204" pitchFamily="34" charset="0"/>
            </a:endParaRPr>
          </a:p>
        </p:txBody>
      </p:sp>
      <p:sp>
        <p:nvSpPr>
          <p:cNvPr id="6" name="Aşağı Ok 5">
            <a:extLst>
              <a:ext uri="{FF2B5EF4-FFF2-40B4-BE49-F238E27FC236}">
                <a16:creationId xmlns:a16="http://schemas.microsoft.com/office/drawing/2014/main" id="{9F0E3AD5-B67E-B1EB-0ED0-CD0ABAE3FE2A}"/>
              </a:ext>
            </a:extLst>
          </p:cNvPr>
          <p:cNvSpPr/>
          <p:nvPr/>
        </p:nvSpPr>
        <p:spPr>
          <a:xfrm>
            <a:off x="5588538" y="4833021"/>
            <a:ext cx="372110" cy="107759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pic>
        <p:nvPicPr>
          <p:cNvPr id="8" name="Resim 7">
            <a:extLst>
              <a:ext uri="{FF2B5EF4-FFF2-40B4-BE49-F238E27FC236}">
                <a16:creationId xmlns:a16="http://schemas.microsoft.com/office/drawing/2014/main" id="{6CB17C23-2713-CAE9-1792-DDF0B96862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314324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E5DFFD-33D4-BCB7-B72D-66C5E40C44EB}"/>
              </a:ext>
            </a:extLst>
          </p:cNvPr>
          <p:cNvSpPr>
            <a:spLocks noGrp="1"/>
          </p:cNvSpPr>
          <p:nvPr>
            <p:ph type="title"/>
          </p:nvPr>
        </p:nvSpPr>
        <p:spPr/>
        <p:txBody>
          <a:bodyPr/>
          <a:lstStyle/>
          <a:p>
            <a:r>
              <a:rPr lang="tr-TR" dirty="0"/>
              <a:t>Ekipleriniz Kaynak mı Harcıyor, </a:t>
            </a:r>
            <a:br>
              <a:rPr lang="tr-TR" dirty="0"/>
            </a:br>
            <a:r>
              <a:rPr lang="tr-TR" dirty="0"/>
              <a:t>Değer mi Üretiyor?</a:t>
            </a:r>
          </a:p>
        </p:txBody>
      </p:sp>
      <p:graphicFrame>
        <p:nvGraphicFramePr>
          <p:cNvPr id="4" name="İçerik Yer Tutucusu 3">
            <a:extLst>
              <a:ext uri="{FF2B5EF4-FFF2-40B4-BE49-F238E27FC236}">
                <a16:creationId xmlns:a16="http://schemas.microsoft.com/office/drawing/2014/main" id="{9619E119-9051-FA18-DC2C-2BA29BCC1465}"/>
              </a:ext>
            </a:extLst>
          </p:cNvPr>
          <p:cNvGraphicFramePr>
            <a:graphicFrameLocks noGrp="1"/>
          </p:cNvGraphicFramePr>
          <p:nvPr>
            <p:ph idx="1"/>
          </p:nvPr>
        </p:nvGraphicFramePr>
        <p:xfrm>
          <a:off x="6096000" y="1805746"/>
          <a:ext cx="5257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02A4A3B0-0800-EE52-EB8C-D1A0057C9339}"/>
              </a:ext>
            </a:extLst>
          </p:cNvPr>
          <p:cNvSpPr txBox="1"/>
          <p:nvPr/>
        </p:nvSpPr>
        <p:spPr>
          <a:xfrm>
            <a:off x="838200" y="2479670"/>
            <a:ext cx="3389244" cy="2554545"/>
          </a:xfrm>
          <a:prstGeom prst="rect">
            <a:avLst/>
          </a:prstGeom>
          <a:noFill/>
        </p:spPr>
        <p:txBody>
          <a:bodyPr wrap="square">
            <a:spAutoFit/>
          </a:bodyPr>
          <a:lstStyle/>
          <a:p>
            <a:r>
              <a:rPr lang="tr-TR" sz="3200" b="0" i="0" u="none" strike="noStrike" dirty="0">
                <a:solidFill>
                  <a:srgbClr val="000000"/>
                </a:solidFill>
                <a:effectLst/>
                <a:latin typeface="-webkit-standard"/>
              </a:rPr>
              <a:t>Sizce ekibinizin zamanının % kaçı gerçekten stratejik hedeflere hizmet ediyor?</a:t>
            </a:r>
            <a:endParaRPr lang="tr-TR" sz="3200" dirty="0"/>
          </a:p>
        </p:txBody>
      </p:sp>
      <p:pic>
        <p:nvPicPr>
          <p:cNvPr id="8" name="Grafik 7" descr="Soru İşareti düz dolguyla">
            <a:extLst>
              <a:ext uri="{FF2B5EF4-FFF2-40B4-BE49-F238E27FC236}">
                <a16:creationId xmlns:a16="http://schemas.microsoft.com/office/drawing/2014/main" id="{C9001A81-9488-84F4-F4B8-12B3C8C038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97356" y="2680203"/>
            <a:ext cx="2153478" cy="2153478"/>
          </a:xfrm>
          <a:prstGeom prst="rect">
            <a:avLst/>
          </a:prstGeom>
        </p:spPr>
      </p:pic>
      <p:pic>
        <p:nvPicPr>
          <p:cNvPr id="5" name="Resim 4">
            <a:extLst>
              <a:ext uri="{FF2B5EF4-FFF2-40B4-BE49-F238E27FC236}">
                <a16:creationId xmlns:a16="http://schemas.microsoft.com/office/drawing/2014/main" id="{24544306-0013-1109-AE3E-AE836B68514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8922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A47D363-D40C-5048-9768-91DD68A831D3}"/>
                                            </p:graphicEl>
                                          </p:spTgt>
                                        </p:tgtEl>
                                        <p:attrNameLst>
                                          <p:attrName>style.visibility</p:attrName>
                                        </p:attrNameLst>
                                      </p:cBhvr>
                                      <p:to>
                                        <p:strVal val="visible"/>
                                      </p:to>
                                    </p:set>
                                    <p:animEffect transition="in" filter="fade">
                                      <p:cBhvr>
                                        <p:cTn id="7" dur="500"/>
                                        <p:tgtEl>
                                          <p:spTgt spid="4">
                                            <p:graphicEl>
                                              <a:dgm id="{8A47D363-D40C-5048-9768-91DD68A831D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0A77301-AE9B-5F4E-A881-47E15784F6C9}"/>
                                            </p:graphicEl>
                                          </p:spTgt>
                                        </p:tgtEl>
                                        <p:attrNameLst>
                                          <p:attrName>style.visibility</p:attrName>
                                        </p:attrNameLst>
                                      </p:cBhvr>
                                      <p:to>
                                        <p:strVal val="visible"/>
                                      </p:to>
                                    </p:set>
                                    <p:animEffect transition="in" filter="fade">
                                      <p:cBhvr>
                                        <p:cTn id="12" dur="500"/>
                                        <p:tgtEl>
                                          <p:spTgt spid="4">
                                            <p:graphicEl>
                                              <a:dgm id="{A0A77301-AE9B-5F4E-A881-47E15784F6C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BEBEFABF-9C07-CD49-9BB9-5FDD9C0BF1F6}"/>
                                            </p:graphicEl>
                                          </p:spTgt>
                                        </p:tgtEl>
                                        <p:attrNameLst>
                                          <p:attrName>style.visibility</p:attrName>
                                        </p:attrNameLst>
                                      </p:cBhvr>
                                      <p:to>
                                        <p:strVal val="visible"/>
                                      </p:to>
                                    </p:set>
                                    <p:animEffect transition="in" filter="fade">
                                      <p:cBhvr>
                                        <p:cTn id="17" dur="500"/>
                                        <p:tgtEl>
                                          <p:spTgt spid="4">
                                            <p:graphicEl>
                                              <a:dgm id="{BEBEFABF-9C07-CD49-9BB9-5FDD9C0BF1F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E9E8606C-2712-614D-A8FD-33266696B08F}"/>
                                            </p:graphicEl>
                                          </p:spTgt>
                                        </p:tgtEl>
                                        <p:attrNameLst>
                                          <p:attrName>style.visibility</p:attrName>
                                        </p:attrNameLst>
                                      </p:cBhvr>
                                      <p:to>
                                        <p:strVal val="visible"/>
                                      </p:to>
                                    </p:set>
                                    <p:animEffect transition="in" filter="fade">
                                      <p:cBhvr>
                                        <p:cTn id="22" dur="500"/>
                                        <p:tgtEl>
                                          <p:spTgt spid="4">
                                            <p:graphicEl>
                                              <a:dgm id="{E9E8606C-2712-614D-A8FD-33266696B08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A59FA378-5F6A-2149-B4AF-448B3BFE179C}"/>
                                            </p:graphicEl>
                                          </p:spTgt>
                                        </p:tgtEl>
                                        <p:attrNameLst>
                                          <p:attrName>style.visibility</p:attrName>
                                        </p:attrNameLst>
                                      </p:cBhvr>
                                      <p:to>
                                        <p:strVal val="visible"/>
                                      </p:to>
                                    </p:set>
                                    <p:animEffect transition="in" filter="fade">
                                      <p:cBhvr>
                                        <p:cTn id="27" dur="500"/>
                                        <p:tgtEl>
                                          <p:spTgt spid="4">
                                            <p:graphicEl>
                                              <a:dgm id="{A59FA378-5F6A-2149-B4AF-448B3BFE179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8BF26D09-C852-8D41-A688-DC0B7307449C}"/>
                                            </p:graphicEl>
                                          </p:spTgt>
                                        </p:tgtEl>
                                        <p:attrNameLst>
                                          <p:attrName>style.visibility</p:attrName>
                                        </p:attrNameLst>
                                      </p:cBhvr>
                                      <p:to>
                                        <p:strVal val="visible"/>
                                      </p:to>
                                    </p:set>
                                    <p:animEffect transition="in" filter="fade">
                                      <p:cBhvr>
                                        <p:cTn id="32" dur="500"/>
                                        <p:tgtEl>
                                          <p:spTgt spid="4">
                                            <p:graphicEl>
                                              <a:dgm id="{8BF26D09-C852-8D41-A688-DC0B7307449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7AD246EC-C41C-FB4E-A642-FF374DBD791F}"/>
                                            </p:graphicEl>
                                          </p:spTgt>
                                        </p:tgtEl>
                                        <p:attrNameLst>
                                          <p:attrName>style.visibility</p:attrName>
                                        </p:attrNameLst>
                                      </p:cBhvr>
                                      <p:to>
                                        <p:strVal val="visible"/>
                                      </p:to>
                                    </p:set>
                                    <p:animEffect transition="in" filter="fade">
                                      <p:cBhvr>
                                        <p:cTn id="37" dur="500"/>
                                        <p:tgtEl>
                                          <p:spTgt spid="4">
                                            <p:graphicEl>
                                              <a:dgm id="{7AD246EC-C41C-FB4E-A642-FF374DBD791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D2CB4BB7-D7EB-0847-A51B-F6E4C8D2F3A3}"/>
                                            </p:graphicEl>
                                          </p:spTgt>
                                        </p:tgtEl>
                                        <p:attrNameLst>
                                          <p:attrName>style.visibility</p:attrName>
                                        </p:attrNameLst>
                                      </p:cBhvr>
                                      <p:to>
                                        <p:strVal val="visible"/>
                                      </p:to>
                                    </p:set>
                                    <p:animEffect transition="in" filter="fade">
                                      <p:cBhvr>
                                        <p:cTn id="42" dur="500"/>
                                        <p:tgtEl>
                                          <p:spTgt spid="4">
                                            <p:graphicEl>
                                              <a:dgm id="{D2CB4BB7-D7EB-0847-A51B-F6E4C8D2F3A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6B7CC8-0BC9-F765-8970-019F2224A783}"/>
              </a:ext>
            </a:extLst>
          </p:cNvPr>
          <p:cNvSpPr>
            <a:spLocks noGrp="1"/>
          </p:cNvSpPr>
          <p:nvPr>
            <p:ph type="title"/>
          </p:nvPr>
        </p:nvSpPr>
        <p:spPr>
          <a:xfrm>
            <a:off x="838200" y="0"/>
            <a:ext cx="10515600" cy="1033455"/>
          </a:xfrm>
        </p:spPr>
        <p:txBody>
          <a:bodyPr/>
          <a:lstStyle/>
          <a:p>
            <a:r>
              <a:rPr lang="tr-TR" dirty="0"/>
              <a:t>Stratejik Uyum Nasıl Kurulur?</a:t>
            </a:r>
          </a:p>
        </p:txBody>
      </p:sp>
      <p:graphicFrame>
        <p:nvGraphicFramePr>
          <p:cNvPr id="4" name="Diyagram 3">
            <a:extLst>
              <a:ext uri="{FF2B5EF4-FFF2-40B4-BE49-F238E27FC236}">
                <a16:creationId xmlns:a16="http://schemas.microsoft.com/office/drawing/2014/main" id="{B0848BAD-727B-0B50-C69A-952495A3D174}"/>
              </a:ext>
            </a:extLst>
          </p:cNvPr>
          <p:cNvGraphicFramePr/>
          <p:nvPr>
            <p:extLst>
              <p:ext uri="{D42A27DB-BD31-4B8C-83A1-F6EECF244321}">
                <p14:modId xmlns:p14="http://schemas.microsoft.com/office/powerpoint/2010/main" val="828286099"/>
              </p:ext>
            </p:extLst>
          </p:nvPr>
        </p:nvGraphicFramePr>
        <p:xfrm>
          <a:off x="838199" y="1646252"/>
          <a:ext cx="10515599" cy="2168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39E57ADF-B624-201C-B3D2-46311507CB8E}"/>
              </a:ext>
            </a:extLst>
          </p:cNvPr>
          <p:cNvSpPr txBox="1"/>
          <p:nvPr/>
        </p:nvSpPr>
        <p:spPr>
          <a:xfrm>
            <a:off x="838197" y="3814283"/>
            <a:ext cx="10515599" cy="584775"/>
          </a:xfrm>
          <a:prstGeom prst="rect">
            <a:avLst/>
          </a:prstGeom>
          <a:noFill/>
        </p:spPr>
        <p:txBody>
          <a:bodyPr wrap="square">
            <a:spAutoFit/>
          </a:bodyPr>
          <a:lstStyle/>
          <a:p>
            <a:pPr algn="ctr"/>
            <a:r>
              <a:rPr lang="tr-TR" sz="3200" i="1" u="none" strike="noStrik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webkit-standard"/>
              </a:rPr>
              <a:t>Psikolojik Güven Olmadan Gerçek Ekip Olmaz</a:t>
            </a:r>
            <a:endParaRPr lang="tr-TR" sz="32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aphicFrame>
        <p:nvGraphicFramePr>
          <p:cNvPr id="7" name="Diyagram 6">
            <a:extLst>
              <a:ext uri="{FF2B5EF4-FFF2-40B4-BE49-F238E27FC236}">
                <a16:creationId xmlns:a16="http://schemas.microsoft.com/office/drawing/2014/main" id="{0959E97A-B50A-98C9-688E-D1B8F1366EBB}"/>
              </a:ext>
            </a:extLst>
          </p:cNvPr>
          <p:cNvGraphicFramePr/>
          <p:nvPr>
            <p:extLst>
              <p:ext uri="{D42A27DB-BD31-4B8C-83A1-F6EECF244321}">
                <p14:modId xmlns:p14="http://schemas.microsoft.com/office/powerpoint/2010/main" val="2968590195"/>
              </p:ext>
            </p:extLst>
          </p:nvPr>
        </p:nvGraphicFramePr>
        <p:xfrm>
          <a:off x="838197" y="4911295"/>
          <a:ext cx="10515599" cy="11437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Resim 4">
            <a:extLst>
              <a:ext uri="{FF2B5EF4-FFF2-40B4-BE49-F238E27FC236}">
                <a16:creationId xmlns:a16="http://schemas.microsoft.com/office/drawing/2014/main" id="{D9173C2B-346B-F191-6841-BD7058E54F8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77711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70D6B23-0676-4741-9ACD-2C22CAF5D2CF}"/>
                                            </p:graphicEl>
                                          </p:spTgt>
                                        </p:tgtEl>
                                        <p:attrNameLst>
                                          <p:attrName>style.visibility</p:attrName>
                                        </p:attrNameLst>
                                      </p:cBhvr>
                                      <p:to>
                                        <p:strVal val="visible"/>
                                      </p:to>
                                    </p:set>
                                    <p:animEffect transition="in" filter="fade">
                                      <p:cBhvr>
                                        <p:cTn id="7" dur="500"/>
                                        <p:tgtEl>
                                          <p:spTgt spid="4">
                                            <p:graphicEl>
                                              <a:dgm id="{D70D6B23-0676-4741-9ACD-2C22CAF5D2C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F4A053C9-E46A-2949-A326-D01A1F00DCED}"/>
                                            </p:graphicEl>
                                          </p:spTgt>
                                        </p:tgtEl>
                                        <p:attrNameLst>
                                          <p:attrName>style.visibility</p:attrName>
                                        </p:attrNameLst>
                                      </p:cBhvr>
                                      <p:to>
                                        <p:strVal val="visible"/>
                                      </p:to>
                                    </p:set>
                                    <p:animEffect transition="in" filter="fade">
                                      <p:cBhvr>
                                        <p:cTn id="12" dur="500"/>
                                        <p:tgtEl>
                                          <p:spTgt spid="4">
                                            <p:graphicEl>
                                              <a:dgm id="{F4A053C9-E46A-2949-A326-D01A1F00DCE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198BBAFA-FD39-A647-BCD1-2B5972907DEE}"/>
                                            </p:graphicEl>
                                          </p:spTgt>
                                        </p:tgtEl>
                                        <p:attrNameLst>
                                          <p:attrName>style.visibility</p:attrName>
                                        </p:attrNameLst>
                                      </p:cBhvr>
                                      <p:to>
                                        <p:strVal val="visible"/>
                                      </p:to>
                                    </p:set>
                                    <p:animEffect transition="in" filter="fade">
                                      <p:cBhvr>
                                        <p:cTn id="15" dur="500"/>
                                        <p:tgtEl>
                                          <p:spTgt spid="4">
                                            <p:graphicEl>
                                              <a:dgm id="{198BBAFA-FD39-A647-BCD1-2B5972907DEE}"/>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C185F12A-0106-D544-A5D6-96B48EE9CB25}"/>
                                            </p:graphicEl>
                                          </p:spTgt>
                                        </p:tgtEl>
                                        <p:attrNameLst>
                                          <p:attrName>style.visibility</p:attrName>
                                        </p:attrNameLst>
                                      </p:cBhvr>
                                      <p:to>
                                        <p:strVal val="visible"/>
                                      </p:to>
                                    </p:set>
                                    <p:animEffect transition="in" filter="fade">
                                      <p:cBhvr>
                                        <p:cTn id="20" dur="500"/>
                                        <p:tgtEl>
                                          <p:spTgt spid="4">
                                            <p:graphicEl>
                                              <a:dgm id="{C185F12A-0106-D544-A5D6-96B48EE9CB25}"/>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1630A4C7-6E36-4C4D-8095-22EF9A95954F}"/>
                                            </p:graphicEl>
                                          </p:spTgt>
                                        </p:tgtEl>
                                        <p:attrNameLst>
                                          <p:attrName>style.visibility</p:attrName>
                                        </p:attrNameLst>
                                      </p:cBhvr>
                                      <p:to>
                                        <p:strVal val="visible"/>
                                      </p:to>
                                    </p:set>
                                    <p:animEffect transition="in" filter="fade">
                                      <p:cBhvr>
                                        <p:cTn id="23" dur="500"/>
                                        <p:tgtEl>
                                          <p:spTgt spid="4">
                                            <p:graphicEl>
                                              <a:dgm id="{1630A4C7-6E36-4C4D-8095-22EF9A95954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B9B165B6-087D-974F-A338-303DF9BE4080}"/>
                                            </p:graphicEl>
                                          </p:spTgt>
                                        </p:tgtEl>
                                        <p:attrNameLst>
                                          <p:attrName>style.visibility</p:attrName>
                                        </p:attrNameLst>
                                      </p:cBhvr>
                                      <p:to>
                                        <p:strVal val="visible"/>
                                      </p:to>
                                    </p:set>
                                    <p:animEffect transition="in" filter="fade">
                                      <p:cBhvr>
                                        <p:cTn id="28" dur="500"/>
                                        <p:tgtEl>
                                          <p:spTgt spid="4">
                                            <p:graphicEl>
                                              <a:dgm id="{B9B165B6-087D-974F-A338-303DF9BE4080}"/>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94CFA07A-7185-B547-BB3F-3C45072396B7}"/>
                                            </p:graphicEl>
                                          </p:spTgt>
                                        </p:tgtEl>
                                        <p:attrNameLst>
                                          <p:attrName>style.visibility</p:attrName>
                                        </p:attrNameLst>
                                      </p:cBhvr>
                                      <p:to>
                                        <p:strVal val="visible"/>
                                      </p:to>
                                    </p:set>
                                    <p:animEffect transition="in" filter="fade">
                                      <p:cBhvr>
                                        <p:cTn id="31" dur="500"/>
                                        <p:tgtEl>
                                          <p:spTgt spid="4">
                                            <p:graphicEl>
                                              <a:dgm id="{94CFA07A-7185-B547-BB3F-3C45072396B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graphicEl>
                                              <a:dgm id="{0C06D35F-5F1C-644D-8B87-78AEFA80DFBD}"/>
                                            </p:graphicEl>
                                          </p:spTgt>
                                        </p:tgtEl>
                                        <p:attrNameLst>
                                          <p:attrName>style.visibility</p:attrName>
                                        </p:attrNameLst>
                                      </p:cBhvr>
                                      <p:to>
                                        <p:strVal val="visible"/>
                                      </p:to>
                                    </p:set>
                                    <p:animEffect transition="in" filter="fade">
                                      <p:cBhvr>
                                        <p:cTn id="41" dur="500"/>
                                        <p:tgtEl>
                                          <p:spTgt spid="7">
                                            <p:graphicEl>
                                              <a:dgm id="{0C06D35F-5F1C-644D-8B87-78AEFA80DFBD}"/>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graphicEl>
                                              <a:dgm id="{E87A74E2-82CE-7848-943C-3BCF89C260BA}"/>
                                            </p:graphicEl>
                                          </p:spTgt>
                                        </p:tgtEl>
                                        <p:attrNameLst>
                                          <p:attrName>style.visibility</p:attrName>
                                        </p:attrNameLst>
                                      </p:cBhvr>
                                      <p:to>
                                        <p:strVal val="visible"/>
                                      </p:to>
                                    </p:set>
                                    <p:animEffect transition="in" filter="fade">
                                      <p:cBhvr>
                                        <p:cTn id="46" dur="500"/>
                                        <p:tgtEl>
                                          <p:spTgt spid="7">
                                            <p:graphicEl>
                                              <a:dgm id="{E87A74E2-82CE-7848-943C-3BCF89C260BA}"/>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graphicEl>
                                              <a:dgm id="{4BF3AA1B-81BC-B247-8700-43672E2F5AA6}"/>
                                            </p:graphicEl>
                                          </p:spTgt>
                                        </p:tgtEl>
                                        <p:attrNameLst>
                                          <p:attrName>style.visibility</p:attrName>
                                        </p:attrNameLst>
                                      </p:cBhvr>
                                      <p:to>
                                        <p:strVal val="visible"/>
                                      </p:to>
                                    </p:set>
                                    <p:animEffect transition="in" filter="fade">
                                      <p:cBhvr>
                                        <p:cTn id="51" dur="500"/>
                                        <p:tgtEl>
                                          <p:spTgt spid="7">
                                            <p:graphicEl>
                                              <a:dgm id="{4BF3AA1B-81BC-B247-8700-43672E2F5A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03EE2D-1ED8-3A47-08E7-118748E23EE6}"/>
              </a:ext>
            </a:extLst>
          </p:cNvPr>
          <p:cNvSpPr>
            <a:spLocks noGrp="1"/>
          </p:cNvSpPr>
          <p:nvPr>
            <p:ph type="title"/>
          </p:nvPr>
        </p:nvSpPr>
        <p:spPr/>
        <p:txBody>
          <a:bodyPr/>
          <a:lstStyle/>
          <a:p>
            <a:endParaRPr lang="tr-TR" dirty="0"/>
          </a:p>
        </p:txBody>
      </p:sp>
      <p:pic>
        <p:nvPicPr>
          <p:cNvPr id="6" name="İçerik Yer Tutucusu 5" descr="metin, yazı tipi, ekran görüntüsü, diyagram içeren bir resim&#10;&#10;Yapay zeka tarafından oluşturulmuş içerik yanlış olabilir.">
            <a:extLst>
              <a:ext uri="{FF2B5EF4-FFF2-40B4-BE49-F238E27FC236}">
                <a16:creationId xmlns:a16="http://schemas.microsoft.com/office/drawing/2014/main" id="{77D01073-19F5-3028-3F66-71F0F9E46C20}"/>
              </a:ext>
            </a:extLst>
          </p:cNvPr>
          <p:cNvPicPr>
            <a:picLocks noGrp="1" noChangeAspect="1"/>
          </p:cNvPicPr>
          <p:nvPr>
            <p:ph idx="1"/>
          </p:nvPr>
        </p:nvPicPr>
        <p:blipFill>
          <a:blip r:embed="rId2"/>
          <a:stretch>
            <a:fillRect/>
          </a:stretch>
        </p:blipFill>
        <p:spPr>
          <a:xfrm>
            <a:off x="0" y="396875"/>
            <a:ext cx="6096000" cy="6096000"/>
          </a:xfrm>
        </p:spPr>
      </p:pic>
      <p:pic>
        <p:nvPicPr>
          <p:cNvPr id="4" name="Resim 3" descr="metin, ekran görüntüsü, yazı tipi, diyagram içeren bir resim&#10;&#10;Yapay zeka tarafından oluşturulmuş içerik yanlış olabilir.">
            <a:extLst>
              <a:ext uri="{FF2B5EF4-FFF2-40B4-BE49-F238E27FC236}">
                <a16:creationId xmlns:a16="http://schemas.microsoft.com/office/drawing/2014/main" id="{2230905C-0855-524F-E816-15F126F9054E}"/>
              </a:ext>
            </a:extLst>
          </p:cNvPr>
          <p:cNvPicPr>
            <a:picLocks noChangeAspect="1"/>
          </p:cNvPicPr>
          <p:nvPr/>
        </p:nvPicPr>
        <p:blipFill>
          <a:blip r:embed="rId3"/>
          <a:stretch>
            <a:fillRect/>
          </a:stretch>
        </p:blipFill>
        <p:spPr>
          <a:xfrm>
            <a:off x="6095997" y="428622"/>
            <a:ext cx="6096003" cy="6096003"/>
          </a:xfrm>
          <a:prstGeom prst="rect">
            <a:avLst/>
          </a:prstGeom>
        </p:spPr>
      </p:pic>
      <p:pic>
        <p:nvPicPr>
          <p:cNvPr id="5" name="Resim 4">
            <a:extLst>
              <a:ext uri="{FF2B5EF4-FFF2-40B4-BE49-F238E27FC236}">
                <a16:creationId xmlns:a16="http://schemas.microsoft.com/office/drawing/2014/main" id="{360EE77B-D2A7-54CC-4666-B14475C586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4732" y="5595575"/>
            <a:ext cx="2182530" cy="1153939"/>
          </a:xfrm>
          <a:prstGeom prst="rect">
            <a:avLst/>
          </a:prstGeom>
        </p:spPr>
      </p:pic>
    </p:spTree>
    <p:extLst>
      <p:ext uri="{BB962C8B-B14F-4D97-AF65-F5344CB8AC3E}">
        <p14:creationId xmlns:p14="http://schemas.microsoft.com/office/powerpoint/2010/main" val="37654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3718" y="1841981"/>
            <a:ext cx="6884398" cy="861774"/>
          </a:xfrm>
          <a:prstGeom prst="rect">
            <a:avLst/>
          </a:prstGeom>
        </p:spPr>
        <p:txBody>
          <a:bodyPr wrap="square">
            <a:spAutoFit/>
          </a:bodyPr>
          <a:lstStyle/>
          <a:p>
            <a:br>
              <a:rPr lang="tr-TR" sz="1600" dirty="0">
                <a:latin typeface="Batang" panose="02030600000101010101" pitchFamily="18" charset="-127"/>
                <a:ea typeface="Batang" panose="02030600000101010101" pitchFamily="18" charset="-127"/>
              </a:rPr>
            </a:br>
            <a:br>
              <a:rPr lang="tr-TR" sz="1600" dirty="0">
                <a:latin typeface="Batang" panose="02030600000101010101" pitchFamily="18" charset="-127"/>
                <a:ea typeface="Batang" panose="02030600000101010101" pitchFamily="18" charset="-127"/>
              </a:rPr>
            </a:br>
            <a:endParaRPr lang="tr-TR" dirty="0">
              <a:latin typeface="Batang" panose="02030600000101010101" pitchFamily="18" charset="-127"/>
              <a:ea typeface="Batang" panose="02030600000101010101" pitchFamily="18" charset="-127"/>
            </a:endParaRPr>
          </a:p>
        </p:txBody>
      </p:sp>
      <p:sp>
        <p:nvSpPr>
          <p:cNvPr id="5" name="Rectangle 4"/>
          <p:cNvSpPr/>
          <p:nvPr/>
        </p:nvSpPr>
        <p:spPr>
          <a:xfrm>
            <a:off x="7513064" y="2141904"/>
            <a:ext cx="4562611" cy="584775"/>
          </a:xfrm>
          <a:prstGeom prst="rect">
            <a:avLst/>
          </a:prstGeom>
        </p:spPr>
        <p:txBody>
          <a:bodyPr wrap="square">
            <a:spAutoFit/>
          </a:bodyPr>
          <a:lstStyle/>
          <a:p>
            <a:br>
              <a:rPr lang="tr-TR" sz="1600" dirty="0">
                <a:effectLst/>
                <a:latin typeface="Calibri" panose="020F0502020204030204" pitchFamily="34" charset="0"/>
                <a:ea typeface="Calibri" panose="020F0502020204030204" pitchFamily="34" charset="0"/>
                <a:cs typeface="Times New Roman" panose="02020603050405020304" pitchFamily="18" charset="0"/>
              </a:rPr>
            </a:br>
            <a:endParaRPr lang="tr-TR" sz="1600" dirty="0"/>
          </a:p>
        </p:txBody>
      </p:sp>
      <p:sp>
        <p:nvSpPr>
          <p:cNvPr id="10" name="Rectangle 9"/>
          <p:cNvSpPr/>
          <p:nvPr/>
        </p:nvSpPr>
        <p:spPr>
          <a:xfrm>
            <a:off x="681753" y="1715347"/>
            <a:ext cx="11510247" cy="338554"/>
          </a:xfrm>
          <a:prstGeom prst="rect">
            <a:avLst/>
          </a:prstGeom>
        </p:spPr>
        <p:txBody>
          <a:bodyPr wrap="square">
            <a:spAutoFit/>
          </a:bodyPr>
          <a:lstStyle/>
          <a:p>
            <a:r>
              <a:rPr lang="tr-TR" sz="1600" dirty="0"/>
              <a:t>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915" y="1623847"/>
            <a:ext cx="4357559" cy="4357559"/>
          </a:xfrm>
          <a:prstGeom prst="rect">
            <a:avLst/>
          </a:prstGeom>
        </p:spPr>
      </p:pic>
      <p:sp>
        <p:nvSpPr>
          <p:cNvPr id="8" name="TextBox 7"/>
          <p:cNvSpPr txBox="1"/>
          <p:nvPr/>
        </p:nvSpPr>
        <p:spPr>
          <a:xfrm>
            <a:off x="5156648" y="4157769"/>
            <a:ext cx="3073598" cy="646331"/>
          </a:xfrm>
          <a:prstGeom prst="rect">
            <a:avLst/>
          </a:prstGeom>
          <a:noFill/>
        </p:spPr>
        <p:txBody>
          <a:bodyPr wrap="none" rtlCol="0">
            <a:spAutoFit/>
          </a:bodyPr>
          <a:lstStyle/>
          <a:p>
            <a:r>
              <a:rPr lang="tr-TR" sz="3600" dirty="0">
                <a:ea typeface="Batang" panose="02030600000101010101" pitchFamily="18" charset="-127"/>
              </a:rPr>
              <a:t>Teşekkür Ederiz</a:t>
            </a:r>
          </a:p>
        </p:txBody>
      </p:sp>
      <p:pic>
        <p:nvPicPr>
          <p:cNvPr id="2" name="Resim 1">
            <a:extLst>
              <a:ext uri="{FF2B5EF4-FFF2-40B4-BE49-F238E27FC236}">
                <a16:creationId xmlns:a16="http://schemas.microsoft.com/office/drawing/2014/main" id="{337376FA-FE3D-B85C-23E2-7B2E1A54AB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639" y="1978991"/>
            <a:ext cx="3798817" cy="2008496"/>
          </a:xfrm>
          <a:prstGeom prst="rect">
            <a:avLst/>
          </a:prstGeom>
        </p:spPr>
      </p:pic>
    </p:spTree>
    <p:extLst>
      <p:ext uri="{BB962C8B-B14F-4D97-AF65-F5344CB8AC3E}">
        <p14:creationId xmlns:p14="http://schemas.microsoft.com/office/powerpoint/2010/main" val="814905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3607 0.06644 L 0.08893 0.06644 C 0.14492 0.06644 0.21393 0.13542 0.21393 0.19144 L 0.21393 0.31644 " pathEditMode="relative" rAng="0" ptsTypes="AAAA">
                                      <p:cBhvr>
                                        <p:cTn id="6" dur="2000" fill="hold"/>
                                        <p:tgtEl>
                                          <p:spTgt spid="11"/>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617" y="1521096"/>
            <a:ext cx="6923151" cy="5336904"/>
          </a:xfrm>
          <a:prstGeom prst="rect">
            <a:avLst/>
          </a:prstGeom>
        </p:spPr>
      </p:pic>
      <p:sp>
        <p:nvSpPr>
          <p:cNvPr id="9" name="TextBox 8"/>
          <p:cNvSpPr txBox="1"/>
          <p:nvPr/>
        </p:nvSpPr>
        <p:spPr>
          <a:xfrm>
            <a:off x="4052926" y="3291304"/>
            <a:ext cx="4122191" cy="2492990"/>
          </a:xfrm>
          <a:prstGeom prst="rect">
            <a:avLst/>
          </a:prstGeom>
          <a:noFill/>
        </p:spPr>
        <p:txBody>
          <a:bodyPr wrap="square" rtlCol="0">
            <a:spAutoFit/>
          </a:bodyPr>
          <a:lstStyle/>
          <a:p>
            <a:r>
              <a:rPr lang="tr-TR" sz="1300" dirty="0"/>
              <a:t>Analiz, </a:t>
            </a:r>
            <a:r>
              <a:rPr lang="tr-TR" sz="1300"/>
              <a:t>Karar Verme ve </a:t>
            </a:r>
            <a:r>
              <a:rPr lang="tr-TR" sz="1300" dirty="0"/>
              <a:t>Sonuç Odaklılık Eğitimi</a:t>
            </a:r>
          </a:p>
          <a:p>
            <a:pPr marL="342900" indent="-342900">
              <a:buFont typeface="Arial" panose="020B0604020202020204" pitchFamily="34" charset="0"/>
              <a:buChar char="•"/>
            </a:pPr>
            <a:endParaRPr lang="tr-TR" sz="1300" dirty="0"/>
          </a:p>
          <a:p>
            <a:pPr marL="342900" indent="-342900">
              <a:buFont typeface="Arial" panose="020B0604020202020204" pitchFamily="34" charset="0"/>
              <a:buChar char="•"/>
            </a:pPr>
            <a:endParaRPr lang="tr-TR" sz="1300" dirty="0"/>
          </a:p>
          <a:p>
            <a:pPr marL="342900" indent="-342900">
              <a:buFont typeface="Arial" panose="020B0604020202020204" pitchFamily="34" charset="0"/>
              <a:buChar char="•"/>
            </a:pPr>
            <a:endParaRPr lang="tr-TR" sz="1300" dirty="0"/>
          </a:p>
          <a:p>
            <a:pPr marL="342900" indent="-342900">
              <a:buFont typeface="Arial" panose="020B0604020202020204" pitchFamily="34" charset="0"/>
              <a:buChar char="•"/>
            </a:pPr>
            <a:endParaRPr lang="tr-TR" sz="1300" b="1" dirty="0"/>
          </a:p>
          <a:p>
            <a:pPr marL="342900" indent="-342900">
              <a:buFont typeface="Arial" panose="020B0604020202020204" pitchFamily="34" charset="0"/>
              <a:buChar char="•"/>
            </a:pPr>
            <a:endParaRPr lang="tr-TR" sz="1300" b="1" dirty="0"/>
          </a:p>
          <a:p>
            <a:pPr marL="342900" indent="-342900">
              <a:buFont typeface="Arial" panose="020B0604020202020204" pitchFamily="34" charset="0"/>
              <a:buChar char="•"/>
            </a:pPr>
            <a:endParaRPr lang="tr-TR" sz="1300" b="1" dirty="0"/>
          </a:p>
          <a:p>
            <a:pPr marL="342900" indent="-342900">
              <a:buFont typeface="Arial" panose="020B0604020202020204" pitchFamily="34" charset="0"/>
              <a:buChar char="•"/>
            </a:pPr>
            <a:endParaRPr lang="tr-TR" sz="1300" dirty="0"/>
          </a:p>
          <a:p>
            <a:pPr marL="342900" indent="-342900">
              <a:buFont typeface="Arial" panose="020B0604020202020204" pitchFamily="34" charset="0"/>
              <a:buChar char="•"/>
            </a:pPr>
            <a:endParaRPr lang="tr-TR" sz="1300" dirty="0"/>
          </a:p>
          <a:p>
            <a:pPr marL="342900" indent="-342900">
              <a:buFont typeface="Arial" panose="020B0604020202020204" pitchFamily="34" charset="0"/>
              <a:buChar char="•"/>
            </a:pPr>
            <a:endParaRPr lang="tr-TR" sz="1300" dirty="0"/>
          </a:p>
          <a:p>
            <a:pPr marL="342900" indent="-342900">
              <a:buFont typeface="Arial" panose="020B0604020202020204" pitchFamily="34" charset="0"/>
              <a:buChar char="•"/>
            </a:pPr>
            <a:endParaRPr lang="tr-TR" sz="1300" dirty="0"/>
          </a:p>
          <a:p>
            <a:pPr marL="342900" lvl="0" indent="-342900">
              <a:buFont typeface="Arial" panose="020B0604020202020204" pitchFamily="34" charset="0"/>
              <a:buChar char="•"/>
            </a:pPr>
            <a:endParaRPr lang="tr-TR" sz="1300" dirty="0"/>
          </a:p>
        </p:txBody>
      </p:sp>
      <p:sp>
        <p:nvSpPr>
          <p:cNvPr id="6" name="Rectangle 5"/>
          <p:cNvSpPr/>
          <p:nvPr/>
        </p:nvSpPr>
        <p:spPr>
          <a:xfrm>
            <a:off x="4922939" y="2806545"/>
            <a:ext cx="1380506" cy="323165"/>
          </a:xfrm>
          <a:prstGeom prst="rect">
            <a:avLst/>
          </a:prstGeom>
        </p:spPr>
        <p:txBody>
          <a:bodyPr wrap="none">
            <a:spAutoFit/>
          </a:bodyPr>
          <a:lstStyle/>
          <a:p>
            <a:pPr algn="ctr"/>
            <a:r>
              <a:rPr lang="tr-TR" sz="1500" b="1" dirty="0">
                <a:latin typeface="Calibri" panose="020F0502020204030204" pitchFamily="34" charset="0"/>
                <a:ea typeface="Batang" panose="02030600000101010101" pitchFamily="18" charset="-127"/>
              </a:rPr>
              <a:t>Eğitim Bilgileri:</a:t>
            </a:r>
          </a:p>
        </p:txBody>
      </p:sp>
      <p:pic>
        <p:nvPicPr>
          <p:cNvPr id="2" name="Resim 1">
            <a:extLst>
              <a:ext uri="{FF2B5EF4-FFF2-40B4-BE49-F238E27FC236}">
                <a16:creationId xmlns:a16="http://schemas.microsoft.com/office/drawing/2014/main" id="{F062BDA5-DB4F-BF3B-F337-7200ED0653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21927" y="367157"/>
            <a:ext cx="2182530" cy="1153939"/>
          </a:xfrm>
          <a:prstGeom prst="rect">
            <a:avLst/>
          </a:prstGeom>
        </p:spPr>
      </p:pic>
    </p:spTree>
    <p:extLst>
      <p:ext uri="{BB962C8B-B14F-4D97-AF65-F5344CB8AC3E}">
        <p14:creationId xmlns:p14="http://schemas.microsoft.com/office/powerpoint/2010/main" val="218826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ED39-38A7-CC6F-EF30-E64DCB853DA8}"/>
            </a:ext>
          </a:extLst>
        </p:cNvPr>
        <p:cNvGrpSpPr/>
        <p:nvPr/>
      </p:nvGrpSpPr>
      <p:grpSpPr>
        <a:xfrm>
          <a:off x="0" y="0"/>
          <a:ext cx="0" cy="0"/>
          <a:chOff x="0" y="0"/>
          <a:chExt cx="0" cy="0"/>
        </a:xfrm>
      </p:grpSpPr>
      <p:sp>
        <p:nvSpPr>
          <p:cNvPr id="17" name="Dikdörtgen 16">
            <a:extLst>
              <a:ext uri="{FF2B5EF4-FFF2-40B4-BE49-F238E27FC236}">
                <a16:creationId xmlns:a16="http://schemas.microsoft.com/office/drawing/2014/main" id="{44D2CE29-74DF-B373-53E9-BBE49610901A}"/>
              </a:ext>
            </a:extLst>
          </p:cNvPr>
          <p:cNvSpPr/>
          <p:nvPr/>
        </p:nvSpPr>
        <p:spPr>
          <a:xfrm>
            <a:off x="2447408" y="2967335"/>
            <a:ext cx="7297190" cy="3154710"/>
          </a:xfrm>
          <a:prstGeom prst="rect">
            <a:avLst/>
          </a:prstGeom>
          <a:noFill/>
        </p:spPr>
        <p:txBody>
          <a:bodyPr wrap="none" lIns="91440" tIns="45720" rIns="91440" bIns="45720">
            <a:spAutoFit/>
          </a:bodyPr>
          <a:lstStyle/>
          <a:p>
            <a:pPr algn="ctr"/>
            <a:r>
              <a:rPr lang="tr-TR" sz="199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35.000</a:t>
            </a:r>
          </a:p>
        </p:txBody>
      </p:sp>
      <p:sp>
        <p:nvSpPr>
          <p:cNvPr id="18" name="Dikdörtgen 17">
            <a:extLst>
              <a:ext uri="{FF2B5EF4-FFF2-40B4-BE49-F238E27FC236}">
                <a16:creationId xmlns:a16="http://schemas.microsoft.com/office/drawing/2014/main" id="{66E21BA5-D389-B3A9-D0F5-70B9F1E6E248}"/>
              </a:ext>
            </a:extLst>
          </p:cNvPr>
          <p:cNvSpPr/>
          <p:nvPr/>
        </p:nvSpPr>
        <p:spPr>
          <a:xfrm>
            <a:off x="2747299" y="1594263"/>
            <a:ext cx="6697411" cy="923330"/>
          </a:xfrm>
          <a:prstGeom prst="rect">
            <a:avLst/>
          </a:prstGeom>
          <a:noFill/>
        </p:spPr>
        <p:txBody>
          <a:bodyPr wrap="none" lIns="91440" tIns="45720" rIns="91440" bIns="45720">
            <a:spAutoFit/>
          </a:bodyPr>
          <a:lstStyle/>
          <a:p>
            <a:pPr algn="ctr"/>
            <a:r>
              <a:rPr lang="tr-TR" sz="5400" b="0" cap="none" spc="0" dirty="0">
                <a:ln w="0"/>
                <a:solidFill>
                  <a:srgbClr val="FF0000"/>
                </a:solidFill>
                <a:effectLst>
                  <a:reflection blurRad="6350" stA="53000" endA="300" endPos="35500" dir="5400000" sy="-90000" algn="bl" rotWithShape="0"/>
                </a:effectLst>
              </a:rPr>
              <a:t>Günde Kaç Karar Alırız?</a:t>
            </a:r>
          </a:p>
        </p:txBody>
      </p:sp>
      <p:pic>
        <p:nvPicPr>
          <p:cNvPr id="2" name="Resim 1">
            <a:extLst>
              <a:ext uri="{FF2B5EF4-FFF2-40B4-BE49-F238E27FC236}">
                <a16:creationId xmlns:a16="http://schemas.microsoft.com/office/drawing/2014/main" id="{A8B66299-12BB-A211-E438-8503633C5C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731274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4" title="Beynin 3B Işlemesi">
            <a:hlinkClick r:id="" action="ppaction://media"/>
            <a:extLst>
              <a:ext uri="{FF2B5EF4-FFF2-40B4-BE49-F238E27FC236}">
                <a16:creationId xmlns:a16="http://schemas.microsoft.com/office/drawing/2014/main" id="{DACCD8D0-5380-1F27-630E-B2ADEE722B9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2583779"/>
            <a:ext cx="6095999" cy="3428999"/>
          </a:xfrm>
          <a:prstGeom prst="rect">
            <a:avLst/>
          </a:prstGeom>
        </p:spPr>
      </p:pic>
      <p:pic>
        <p:nvPicPr>
          <p:cNvPr id="11" name="Video 10" title="Titrek çizgi film bulmaca beyin">
            <a:hlinkClick r:id="" action="ppaction://media"/>
            <a:extLst>
              <a:ext uri="{FF2B5EF4-FFF2-40B4-BE49-F238E27FC236}">
                <a16:creationId xmlns:a16="http://schemas.microsoft.com/office/drawing/2014/main" id="{677C24AB-6E6F-8844-6596-74F949A1F98E}"/>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5999" y="2583779"/>
            <a:ext cx="6096000" cy="3429000"/>
          </a:xfrm>
          <a:prstGeom prst="rect">
            <a:avLst/>
          </a:prstGeom>
        </p:spPr>
      </p:pic>
      <p:sp>
        <p:nvSpPr>
          <p:cNvPr id="12" name="Metin kutusu 11">
            <a:extLst>
              <a:ext uri="{FF2B5EF4-FFF2-40B4-BE49-F238E27FC236}">
                <a16:creationId xmlns:a16="http://schemas.microsoft.com/office/drawing/2014/main" id="{3EF44CA5-C182-C51B-2659-18A69E86492D}"/>
              </a:ext>
            </a:extLst>
          </p:cNvPr>
          <p:cNvSpPr txBox="1"/>
          <p:nvPr/>
        </p:nvSpPr>
        <p:spPr>
          <a:xfrm>
            <a:off x="4498768" y="1305169"/>
            <a:ext cx="3194462" cy="646331"/>
          </a:xfrm>
          <a:prstGeom prst="rect">
            <a:avLst/>
          </a:prstGeom>
          <a:noFill/>
        </p:spPr>
        <p:txBody>
          <a:bodyPr wrap="square" rtlCol="0">
            <a:spAutoFit/>
          </a:bodyPr>
          <a:lstStyle/>
          <a:p>
            <a:pPr algn="ctr"/>
            <a:r>
              <a:rPr lang="en-US" sz="3600" b="1" dirty="0" err="1"/>
              <a:t>Beyin</a:t>
            </a:r>
            <a:endParaRPr lang="tr-TR" b="1" dirty="0"/>
          </a:p>
        </p:txBody>
      </p:sp>
      <p:pic>
        <p:nvPicPr>
          <p:cNvPr id="2" name="Resim 1">
            <a:extLst>
              <a:ext uri="{FF2B5EF4-FFF2-40B4-BE49-F238E27FC236}">
                <a16:creationId xmlns:a16="http://schemas.microsoft.com/office/drawing/2014/main" id="{DF5F182B-7A88-936F-0D1D-B0659F917C1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91834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mute="1">
                <p:cTn id="17" repeatCount="indefinite"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l yazısı, kara tahta, metin, tebeşir içeren bir resim&#10;&#10;Açıklama otomatik olarak oluşturuldu">
            <a:extLst>
              <a:ext uri="{FF2B5EF4-FFF2-40B4-BE49-F238E27FC236}">
                <a16:creationId xmlns:a16="http://schemas.microsoft.com/office/drawing/2014/main" id="{C0D3EA93-071B-C28B-0259-1381F2B715A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98509" y="0"/>
            <a:ext cx="8787538" cy="5858359"/>
          </a:xfrm>
          <a:prstGeom prst="rect">
            <a:avLst/>
          </a:prstGeom>
        </p:spPr>
      </p:pic>
      <p:pic>
        <p:nvPicPr>
          <p:cNvPr id="2" name="Resim 1">
            <a:extLst>
              <a:ext uri="{FF2B5EF4-FFF2-40B4-BE49-F238E27FC236}">
                <a16:creationId xmlns:a16="http://schemas.microsoft.com/office/drawing/2014/main" id="{344CCA21-6114-1910-8AB2-AB2AC1AAC4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1767575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F0A9B65-0421-0C3E-E4A7-8F48D2C8FB8A}"/>
              </a:ext>
            </a:extLst>
          </p:cNvPr>
          <p:cNvSpPr txBox="1"/>
          <p:nvPr/>
        </p:nvSpPr>
        <p:spPr>
          <a:xfrm>
            <a:off x="4258457" y="1002157"/>
            <a:ext cx="3556000" cy="400110"/>
          </a:xfrm>
          <a:prstGeom prst="rect">
            <a:avLst/>
          </a:prstGeom>
          <a:noFill/>
        </p:spPr>
        <p:txBody>
          <a:bodyPr wrap="square" rtlCol="0">
            <a:spAutoFit/>
          </a:bodyPr>
          <a:lstStyle/>
          <a:p>
            <a:pPr algn="ctr"/>
            <a:r>
              <a:rPr lang="tr-TR" sz="2000" b="1" dirty="0"/>
              <a:t>PROBLEM</a:t>
            </a:r>
          </a:p>
        </p:txBody>
      </p:sp>
      <p:sp>
        <p:nvSpPr>
          <p:cNvPr id="5" name="Eksi İşareti 4">
            <a:extLst>
              <a:ext uri="{FF2B5EF4-FFF2-40B4-BE49-F238E27FC236}">
                <a16:creationId xmlns:a16="http://schemas.microsoft.com/office/drawing/2014/main" id="{E2AEC5F2-D26A-1712-C9E5-69A9AD92A73D}"/>
              </a:ext>
            </a:extLst>
          </p:cNvPr>
          <p:cNvSpPr/>
          <p:nvPr/>
        </p:nvSpPr>
        <p:spPr>
          <a:xfrm>
            <a:off x="4515556" y="2548466"/>
            <a:ext cx="3409244" cy="1761067"/>
          </a:xfrm>
          <a:prstGeom prst="mathMinus">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Köşeleri Yuvarlatılmış 5">
            <a:extLst>
              <a:ext uri="{FF2B5EF4-FFF2-40B4-BE49-F238E27FC236}">
                <a16:creationId xmlns:a16="http://schemas.microsoft.com/office/drawing/2014/main" id="{F2D60381-D5D8-72C6-1E70-4B1D8879075D}"/>
              </a:ext>
            </a:extLst>
          </p:cNvPr>
          <p:cNvSpPr/>
          <p:nvPr/>
        </p:nvSpPr>
        <p:spPr>
          <a:xfrm>
            <a:off x="824089" y="2460978"/>
            <a:ext cx="3206044" cy="1761067"/>
          </a:xfrm>
          <a:prstGeom prst="roundRect">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Elde edilmek istenen sonuç</a:t>
            </a:r>
          </a:p>
        </p:txBody>
      </p:sp>
      <p:sp>
        <p:nvSpPr>
          <p:cNvPr id="8" name="Dikdörtgen: Köşeleri Yuvarlatılmış 7">
            <a:extLst>
              <a:ext uri="{FF2B5EF4-FFF2-40B4-BE49-F238E27FC236}">
                <a16:creationId xmlns:a16="http://schemas.microsoft.com/office/drawing/2014/main" id="{8C914CE7-A5E2-067F-16CF-C8D0A22305A0}"/>
              </a:ext>
            </a:extLst>
          </p:cNvPr>
          <p:cNvSpPr/>
          <p:nvPr/>
        </p:nvSpPr>
        <p:spPr>
          <a:xfrm>
            <a:off x="8161869" y="2460977"/>
            <a:ext cx="3206044" cy="1761067"/>
          </a:xfrm>
          <a:prstGeom prst="roundRect">
            <a:avLst/>
          </a:prstGeom>
          <a:solidFill>
            <a:srgbClr val="00B0F0"/>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Elde edilen sonuç</a:t>
            </a:r>
          </a:p>
        </p:txBody>
      </p:sp>
      <p:pic>
        <p:nvPicPr>
          <p:cNvPr id="2" name="Resim 1">
            <a:extLst>
              <a:ext uri="{FF2B5EF4-FFF2-40B4-BE49-F238E27FC236}">
                <a16:creationId xmlns:a16="http://schemas.microsoft.com/office/drawing/2014/main" id="{70EABBD1-8CFA-6F4B-956E-3B049BD303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39327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F0A9B65-0421-0C3E-E4A7-8F48D2C8FB8A}"/>
              </a:ext>
            </a:extLst>
          </p:cNvPr>
          <p:cNvSpPr txBox="1"/>
          <p:nvPr/>
        </p:nvSpPr>
        <p:spPr>
          <a:xfrm>
            <a:off x="7641806" y="2153249"/>
            <a:ext cx="3556000" cy="376518"/>
          </a:xfrm>
          <a:prstGeom prst="rect">
            <a:avLst/>
          </a:prstGeom>
          <a:noFill/>
        </p:spPr>
        <p:txBody>
          <a:bodyPr wrap="square" rtlCol="0">
            <a:spAutoFit/>
          </a:bodyPr>
          <a:lstStyle/>
          <a:p>
            <a:pPr algn="ctr"/>
            <a:r>
              <a:rPr lang="tr-TR" b="1" dirty="0"/>
              <a:t>PROBLEM</a:t>
            </a:r>
          </a:p>
        </p:txBody>
      </p:sp>
      <p:pic>
        <p:nvPicPr>
          <p:cNvPr id="1026" name="Picture 2" descr="Problem Çözme Teknikleri – Temel – Yalın Enstitü">
            <a:extLst>
              <a:ext uri="{FF2B5EF4-FFF2-40B4-BE49-F238E27FC236}">
                <a16:creationId xmlns:a16="http://schemas.microsoft.com/office/drawing/2014/main" id="{20B1B20F-AADA-6D50-7832-54DE4BEDD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194" y="1395745"/>
            <a:ext cx="5568228" cy="3969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BEF20484-1974-90EC-F77D-324962E84222}"/>
              </a:ext>
            </a:extLst>
          </p:cNvPr>
          <p:cNvSpPr txBox="1"/>
          <p:nvPr/>
        </p:nvSpPr>
        <p:spPr>
          <a:xfrm>
            <a:off x="6732493" y="3194442"/>
            <a:ext cx="5374626" cy="1200329"/>
          </a:xfrm>
          <a:prstGeom prst="rect">
            <a:avLst/>
          </a:prstGeom>
          <a:noFill/>
        </p:spPr>
        <p:txBody>
          <a:bodyPr wrap="square" rtlCol="0">
            <a:spAutoFit/>
          </a:bodyPr>
          <a:lstStyle/>
          <a:p>
            <a:pPr algn="ctr"/>
            <a:r>
              <a:rPr lang="tr-TR" sz="2400" dirty="0"/>
              <a:t>Hedeflenen sonuçların alınmasını engelleyebilecek veya aksatabilecek çözümlenmesi gereken durum.</a:t>
            </a:r>
          </a:p>
        </p:txBody>
      </p:sp>
      <p:pic>
        <p:nvPicPr>
          <p:cNvPr id="2" name="Resim 1">
            <a:extLst>
              <a:ext uri="{FF2B5EF4-FFF2-40B4-BE49-F238E27FC236}">
                <a16:creationId xmlns:a16="http://schemas.microsoft.com/office/drawing/2014/main" id="{39A606A1-8858-353B-4C6A-D13E612757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383193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0B60F-2B89-55D5-5ACB-2DCD210A7238}"/>
            </a:ext>
          </a:extLst>
        </p:cNvPr>
        <p:cNvGrpSpPr/>
        <p:nvPr/>
      </p:nvGrpSpPr>
      <p:grpSpPr>
        <a:xfrm>
          <a:off x="0" y="0"/>
          <a:ext cx="0" cy="0"/>
          <a:chOff x="0" y="0"/>
          <a:chExt cx="0" cy="0"/>
        </a:xfrm>
      </p:grpSpPr>
      <p:sp>
        <p:nvSpPr>
          <p:cNvPr id="4" name="Dikdörtgen 3">
            <a:extLst>
              <a:ext uri="{FF2B5EF4-FFF2-40B4-BE49-F238E27FC236}">
                <a16:creationId xmlns:a16="http://schemas.microsoft.com/office/drawing/2014/main" id="{A60019BD-E730-53A2-6CDD-A96D83463562}"/>
              </a:ext>
            </a:extLst>
          </p:cNvPr>
          <p:cNvSpPr/>
          <p:nvPr/>
        </p:nvSpPr>
        <p:spPr>
          <a:xfrm>
            <a:off x="108748" y="372689"/>
            <a:ext cx="11974504" cy="461665"/>
          </a:xfrm>
          <a:prstGeom prst="rect">
            <a:avLst/>
          </a:prstGeom>
        </p:spPr>
        <p:txBody>
          <a:bodyPr wrap="square">
            <a:spAutoFit/>
          </a:bodyPr>
          <a:lstStyle/>
          <a:p>
            <a:pPr algn="ctr"/>
            <a:r>
              <a:rPr lang="tr-TR" sz="2400" b="1" i="0" u="none" strike="noStrike" dirty="0">
                <a:solidFill>
                  <a:srgbClr val="000000"/>
                </a:solidFill>
                <a:effectLst/>
                <a:latin typeface="-webkit-standard"/>
              </a:rPr>
              <a:t>Yaratıcılık ve Yenilikçilik</a:t>
            </a:r>
            <a:endParaRPr lang="tr-TR" sz="2400" b="1" dirty="0"/>
          </a:p>
        </p:txBody>
      </p:sp>
      <p:graphicFrame>
        <p:nvGraphicFramePr>
          <p:cNvPr id="3" name="Diyagram 2">
            <a:extLst>
              <a:ext uri="{FF2B5EF4-FFF2-40B4-BE49-F238E27FC236}">
                <a16:creationId xmlns:a16="http://schemas.microsoft.com/office/drawing/2014/main" id="{82922E1F-7E62-D125-F410-DCDB6454B7CE}"/>
              </a:ext>
            </a:extLst>
          </p:cNvPr>
          <p:cNvGraphicFramePr/>
          <p:nvPr>
            <p:extLst>
              <p:ext uri="{D42A27DB-BD31-4B8C-83A1-F6EECF244321}">
                <p14:modId xmlns:p14="http://schemas.microsoft.com/office/powerpoint/2010/main" val="269061739"/>
              </p:ext>
            </p:extLst>
          </p:nvPr>
        </p:nvGraphicFramePr>
        <p:xfrm>
          <a:off x="0" y="804474"/>
          <a:ext cx="12083252" cy="449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etin kutusu 4">
            <a:extLst>
              <a:ext uri="{FF2B5EF4-FFF2-40B4-BE49-F238E27FC236}">
                <a16:creationId xmlns:a16="http://schemas.microsoft.com/office/drawing/2014/main" id="{55C55D93-4CDD-B516-CD3E-735BF41FA45A}"/>
              </a:ext>
            </a:extLst>
          </p:cNvPr>
          <p:cNvSpPr txBox="1"/>
          <p:nvPr/>
        </p:nvSpPr>
        <p:spPr>
          <a:xfrm>
            <a:off x="2642848" y="5570902"/>
            <a:ext cx="8179290" cy="584775"/>
          </a:xfrm>
          <a:prstGeom prst="rect">
            <a:avLst/>
          </a:prstGeom>
          <a:noFill/>
        </p:spPr>
        <p:txBody>
          <a:bodyPr wrap="none" rtlCol="0">
            <a:spAutoFit/>
          </a:bodyPr>
          <a:lstStyle/>
          <a:p>
            <a:r>
              <a:rPr lang="tr-TR" sz="3200" b="0" i="0" u="none" strike="noStrike" dirty="0">
                <a:solidFill>
                  <a:srgbClr val="000000"/>
                </a:solidFill>
                <a:effectLst/>
                <a:latin typeface="-webkit-standard"/>
              </a:rPr>
              <a:t>🧠 Not: </a:t>
            </a:r>
            <a:r>
              <a:rPr lang="tr-TR" sz="3200" b="0" i="1" u="none" strike="noStrike" dirty="0">
                <a:solidFill>
                  <a:srgbClr val="000000"/>
                </a:solidFill>
                <a:effectLst/>
              </a:rPr>
              <a:t>“Yaratıcılık düşünür, yenilikçilik uygular.”</a:t>
            </a:r>
            <a:endParaRPr lang="tr-TR" sz="3200" dirty="0"/>
          </a:p>
        </p:txBody>
      </p:sp>
      <p:pic>
        <p:nvPicPr>
          <p:cNvPr id="2" name="Resim 1">
            <a:extLst>
              <a:ext uri="{FF2B5EF4-FFF2-40B4-BE49-F238E27FC236}">
                <a16:creationId xmlns:a16="http://schemas.microsoft.com/office/drawing/2014/main" id="{5A6D22E5-C3DB-7E84-8487-F82FD725EC9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2535" y="5556055"/>
            <a:ext cx="2182530" cy="1153939"/>
          </a:xfrm>
          <a:prstGeom prst="rect">
            <a:avLst/>
          </a:prstGeom>
        </p:spPr>
      </p:pic>
    </p:spTree>
    <p:extLst>
      <p:ext uri="{BB962C8B-B14F-4D97-AF65-F5344CB8AC3E}">
        <p14:creationId xmlns:p14="http://schemas.microsoft.com/office/powerpoint/2010/main" val="9136739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C6EB04E-D7A0-9B4A-8CE4-0F46EA123358}"/>
                                            </p:graphicEl>
                                          </p:spTgt>
                                        </p:tgtEl>
                                        <p:attrNameLst>
                                          <p:attrName>style.visibility</p:attrName>
                                        </p:attrNameLst>
                                      </p:cBhvr>
                                      <p:to>
                                        <p:strVal val="visible"/>
                                      </p:to>
                                    </p:set>
                                    <p:animEffect transition="in" filter="fade">
                                      <p:cBhvr>
                                        <p:cTn id="7" dur="500"/>
                                        <p:tgtEl>
                                          <p:spTgt spid="3">
                                            <p:graphicEl>
                                              <a:dgm id="{EC6EB04E-D7A0-9B4A-8CE4-0F46EA1233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421BA5A6-6A15-554A-BB77-FF7F42892138}"/>
                                            </p:graphicEl>
                                          </p:spTgt>
                                        </p:tgtEl>
                                        <p:attrNameLst>
                                          <p:attrName>style.visibility</p:attrName>
                                        </p:attrNameLst>
                                      </p:cBhvr>
                                      <p:to>
                                        <p:strVal val="visible"/>
                                      </p:to>
                                    </p:set>
                                    <p:animEffect transition="in" filter="fade">
                                      <p:cBhvr>
                                        <p:cTn id="12" dur="500"/>
                                        <p:tgtEl>
                                          <p:spTgt spid="3">
                                            <p:graphicEl>
                                              <a:dgm id="{421BA5A6-6A15-554A-BB77-FF7F4289213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DAE9C810-D9D4-E547-9061-8639F26DFCC8}"/>
                                            </p:graphicEl>
                                          </p:spTgt>
                                        </p:tgtEl>
                                        <p:attrNameLst>
                                          <p:attrName>style.visibility</p:attrName>
                                        </p:attrNameLst>
                                      </p:cBhvr>
                                      <p:to>
                                        <p:strVal val="visible"/>
                                      </p:to>
                                    </p:set>
                                    <p:animEffect transition="in" filter="fade">
                                      <p:cBhvr>
                                        <p:cTn id="17" dur="500"/>
                                        <p:tgtEl>
                                          <p:spTgt spid="3">
                                            <p:graphicEl>
                                              <a:dgm id="{DAE9C810-D9D4-E547-9061-8639F26DFCC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C56FB637-B405-8C45-B479-69261FC9E879}"/>
                                            </p:graphicEl>
                                          </p:spTgt>
                                        </p:tgtEl>
                                        <p:attrNameLst>
                                          <p:attrName>style.visibility</p:attrName>
                                        </p:attrNameLst>
                                      </p:cBhvr>
                                      <p:to>
                                        <p:strVal val="visible"/>
                                      </p:to>
                                    </p:set>
                                    <p:animEffect transition="in" filter="fade">
                                      <p:cBhvr>
                                        <p:cTn id="22" dur="500"/>
                                        <p:tgtEl>
                                          <p:spTgt spid="3">
                                            <p:graphicEl>
                                              <a:dgm id="{C56FB637-B405-8C45-B479-69261FC9E87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dgm id="{44D96601-6E43-9B4D-9561-4CC17DC5522B}"/>
                                            </p:graphicEl>
                                          </p:spTgt>
                                        </p:tgtEl>
                                        <p:attrNameLst>
                                          <p:attrName>style.visibility</p:attrName>
                                        </p:attrNameLst>
                                      </p:cBhvr>
                                      <p:to>
                                        <p:strVal val="visible"/>
                                      </p:to>
                                    </p:set>
                                    <p:animEffect transition="in" filter="fade">
                                      <p:cBhvr>
                                        <p:cTn id="27" dur="500"/>
                                        <p:tgtEl>
                                          <p:spTgt spid="3">
                                            <p:graphicEl>
                                              <a:dgm id="{44D96601-6E43-9B4D-9561-4CC17DC5522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dgm id="{56546EDD-CED2-5747-9B04-057B5A937324}"/>
                                            </p:graphicEl>
                                          </p:spTgt>
                                        </p:tgtEl>
                                        <p:attrNameLst>
                                          <p:attrName>style.visibility</p:attrName>
                                        </p:attrNameLst>
                                      </p:cBhvr>
                                      <p:to>
                                        <p:strVal val="visible"/>
                                      </p:to>
                                    </p:set>
                                    <p:animEffect transition="in" filter="fade">
                                      <p:cBhvr>
                                        <p:cTn id="32" dur="500"/>
                                        <p:tgtEl>
                                          <p:spTgt spid="3">
                                            <p:graphicEl>
                                              <a:dgm id="{56546EDD-CED2-5747-9B04-057B5A93732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graphicEl>
                                              <a:dgm id="{28323CA2-8497-3C47-82CE-7983BAA95E76}"/>
                                            </p:graphicEl>
                                          </p:spTgt>
                                        </p:tgtEl>
                                        <p:attrNameLst>
                                          <p:attrName>style.visibility</p:attrName>
                                        </p:attrNameLst>
                                      </p:cBhvr>
                                      <p:to>
                                        <p:strVal val="visible"/>
                                      </p:to>
                                    </p:set>
                                    <p:animEffect transition="in" filter="fade">
                                      <p:cBhvr>
                                        <p:cTn id="37" dur="500"/>
                                        <p:tgtEl>
                                          <p:spTgt spid="3">
                                            <p:graphicEl>
                                              <a:dgm id="{28323CA2-8497-3C47-82CE-7983BAA95E7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graphicEl>
                                              <a:dgm id="{927EFEC4-C038-B740-A104-E73DC3050A21}"/>
                                            </p:graphicEl>
                                          </p:spTgt>
                                        </p:tgtEl>
                                        <p:attrNameLst>
                                          <p:attrName>style.visibility</p:attrName>
                                        </p:attrNameLst>
                                      </p:cBhvr>
                                      <p:to>
                                        <p:strVal val="visible"/>
                                      </p:to>
                                    </p:set>
                                    <p:animEffect transition="in" filter="fade">
                                      <p:cBhvr>
                                        <p:cTn id="42" dur="500"/>
                                        <p:tgtEl>
                                          <p:spTgt spid="3">
                                            <p:graphicEl>
                                              <a:dgm id="{927EFEC4-C038-B740-A104-E73DC3050A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3735</TotalTime>
  <Words>840</Words>
  <Application>Microsoft Macintosh PowerPoint</Application>
  <PresentationFormat>Geniş ekran</PresentationFormat>
  <Paragraphs>173</Paragraphs>
  <Slides>25</Slides>
  <Notes>10</Notes>
  <HiddenSlides>0</HiddenSlides>
  <MMClips>2</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25</vt:i4>
      </vt:variant>
    </vt:vector>
  </HeadingPairs>
  <TitlesOfParts>
    <vt:vector size="33" baseType="lpstr">
      <vt:lpstr>Batang</vt:lpstr>
      <vt:lpstr>-webkit-standard</vt:lpstr>
      <vt:lpstr>Aptos</vt:lpstr>
      <vt:lpstr>Arial</vt:lpstr>
      <vt:lpstr>Calibri</vt:lpstr>
      <vt:lpstr>Calibri Light</vt:lpstr>
      <vt:lpstr>Symbol</vt:lpstr>
      <vt:lpstr>Office Theme</vt:lpstr>
      <vt:lpstr>Girişimcilik ve İnovasyon Yaklaşımları</vt:lpstr>
      <vt:lpstr>PowerPoint Sunusu</vt:lpstr>
      <vt:lpstr>PowerPoint Sunusu</vt:lpstr>
      <vt:lpstr>PowerPoint Sunusu</vt:lpstr>
      <vt:lpstr>PowerPoint Sunusu</vt:lpstr>
      <vt:lpstr>PowerPoint Sunusu</vt:lpstr>
      <vt:lpstr>PowerPoint Sunusu</vt:lpstr>
      <vt:lpstr>PowerPoint Sunusu</vt:lpstr>
      <vt:lpstr>PowerPoint Sunusu</vt:lpstr>
      <vt:lpstr>Her Yaratıcı Fikir İnovasyon Değildir</vt:lpstr>
      <vt:lpstr>Müşteri Gerçekten Ne İster?</vt:lpstr>
      <vt:lpstr>Müşteri Odaklı  Problem Çözmenin 5 Adımı</vt:lpstr>
      <vt:lpstr>İnovasyon Nereye Hizmet Ediyor?</vt:lpstr>
      <vt:lpstr>PowerPoint Sunusu</vt:lpstr>
      <vt:lpstr>Gerçekçi, Etkili ve Uygulanabilir mi?</vt:lpstr>
      <vt:lpstr>Dört Kritik Kaynak</vt:lpstr>
      <vt:lpstr>Stratejik Düşünme </vt:lpstr>
      <vt:lpstr>Yenilik Neden Gerekli</vt:lpstr>
      <vt:lpstr>Uzun Vadeli Stratejik Planlama ve  Liderlik</vt:lpstr>
      <vt:lpstr>Doğru İş mi, İşi Doğru Yapmak mı?</vt:lpstr>
      <vt:lpstr>Stratejik Liderlik</vt:lpstr>
      <vt:lpstr>Ekipleriniz Kaynak mı Harcıyor,  Değer mi Üretiyor?</vt:lpstr>
      <vt:lpstr>Stratejik Uyum Nasıl Kurulur?</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Çağrı</dc:creator>
  <cp:lastModifiedBy>Hakan Aslan</cp:lastModifiedBy>
  <cp:revision>241</cp:revision>
  <dcterms:created xsi:type="dcterms:W3CDTF">2016-06-23T08:07:49Z</dcterms:created>
  <dcterms:modified xsi:type="dcterms:W3CDTF">2025-11-26T13:06:54Z</dcterms:modified>
</cp:coreProperties>
</file>